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62" r:id="rId6"/>
    <p:sldId id="263" r:id="rId7"/>
    <p:sldId id="267" r:id="rId8"/>
    <p:sldId id="264" r:id="rId9"/>
    <p:sldId id="265" r:id="rId10"/>
    <p:sldId id="268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6E0B05-5552-ADD3-EF6C-A980741BC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2902F7C-BE95-98FB-CC2B-9CDA57A16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727B03-3A92-5417-C044-07602A4A3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1EF7-7A50-4471-866F-F99749F454D5}" type="datetimeFigureOut">
              <a:rPr lang="fr-FR" smtClean="0"/>
              <a:t>10/03/2024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707B8B-9366-2481-D07A-BFB52601B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626F9D-273D-4D8A-4E90-6AB1FF844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A2B-1AC8-48A0-BFBA-4E8F69E6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14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35BA15-3A7F-B6DB-DCF3-164D6A9A1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40D8A2-29AB-8AB9-5527-1CBF6A1E1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9748AA-266A-7CBC-B5C4-4B20F2AD9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1EF7-7A50-4471-866F-F99749F454D5}" type="datetimeFigureOut">
              <a:rPr lang="fr-FR" smtClean="0"/>
              <a:t>10/03/2024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FE7CE5-7FCB-0660-A778-E4B8C1CA0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950E3E-80A8-0EB5-FC21-068FC4A42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A2B-1AC8-48A0-BFBA-4E8F69E6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96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8E89234-B13E-7B87-BE0A-A6F43E3AF8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9267AF-8C7D-1B3B-77EE-D517AC18C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0086B3-A0FF-8AB3-E438-A4E58180D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1EF7-7A50-4471-866F-F99749F454D5}" type="datetimeFigureOut">
              <a:rPr lang="fr-FR" smtClean="0"/>
              <a:t>10/03/2024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FF8B98-7760-363E-D2A8-F8DDE158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F963BF-34D7-48EE-C24A-3EAA085AC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A2B-1AC8-48A0-BFBA-4E8F69E6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02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5E95F-ED1F-6382-0D5C-F6C6DD20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399D4C-32D2-D0E3-D820-0961E245C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1485B2-38FE-771E-2E63-EA20691B5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1EF7-7A50-4471-866F-F99749F454D5}" type="datetimeFigureOut">
              <a:rPr lang="fr-FR" smtClean="0"/>
              <a:t>10/03/2024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E99022-A096-0AEC-00D9-D726E2A0D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14D0B9-EF6F-8B08-77D0-8AD63D5B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A2B-1AC8-48A0-BFBA-4E8F69E6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35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1DBB5B-45A0-DC09-03BC-99434E607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051075-7B73-9AB5-5903-FB28A2D30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8AC6B1-472E-9816-A5C0-22228D213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1EF7-7A50-4471-866F-F99749F454D5}" type="datetimeFigureOut">
              <a:rPr lang="fr-FR" smtClean="0"/>
              <a:t>10/03/2024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17263C-D6EE-7042-B8DE-04F0E0D62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A61AF6-6F1E-C61E-B0B0-7E85CC52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A2B-1AC8-48A0-BFBA-4E8F69E6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3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C8BC76-CF0C-4026-AB27-3BE36C1A2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112F09-4F02-FAC6-832F-508CED641A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E2B864-539F-6078-4DDF-6D6FCB503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8CDD49-C2D3-4E9D-D4E4-69336355A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1EF7-7A50-4471-866F-F99749F454D5}" type="datetimeFigureOut">
              <a:rPr lang="fr-FR" smtClean="0"/>
              <a:t>10/03/2024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00B493-B4A1-E163-4AE3-D33FB34AE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2053CA-8377-4C64-3F20-368F65E08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A2B-1AC8-48A0-BFBA-4E8F69E6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79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E24AD7-D11B-9BE9-CCA2-DFD17DFFF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B7DA60-34D5-384D-49A6-FBBD27169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C74B3E6-AAED-B5D9-2EB5-56249B600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6D132BB-1DED-D5D3-E5F5-695425C434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107AE4A-2F5B-4489-705F-255F72D134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EF23155-97C0-E2C7-5BE5-3FE829DC2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1EF7-7A50-4471-866F-F99749F454D5}" type="datetimeFigureOut">
              <a:rPr lang="fr-FR" smtClean="0"/>
              <a:t>10/03/2024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648CF65-7A25-B92E-C069-ED7947B9B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CD170B4-7801-CBB0-AED6-792B265F5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A2B-1AC8-48A0-BFBA-4E8F69E6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78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5386E8-63C8-5BBB-4185-09ADEB4A9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DD3488A-6F43-D660-9F40-21716D009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1EF7-7A50-4471-866F-F99749F454D5}" type="datetimeFigureOut">
              <a:rPr lang="fr-FR" smtClean="0"/>
              <a:t>10/03/2024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5E09AC8-83B0-98E9-0814-B28FFDD22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77A6A96-CBBB-C0D9-857A-5E0E4B2B6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A2B-1AC8-48A0-BFBA-4E8F69E6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60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4EAC1C7-362E-872D-88C0-BEB8A2E32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1EF7-7A50-4471-866F-F99749F454D5}" type="datetimeFigureOut">
              <a:rPr lang="fr-FR" smtClean="0"/>
              <a:t>10/03/2024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01158D6-DC73-A137-BC25-3B8509970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3625328-8D1B-5894-28B5-32947317E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A2B-1AC8-48A0-BFBA-4E8F69E6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75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0403D7-EB3D-7773-D238-CDF8B1376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757E18-A04D-2C3C-C2F0-FB3DC49AD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194EB7-D77A-4C05-B81A-65841B5E90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DC2DAE-5C01-2641-2427-CC4E25E9C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1EF7-7A50-4471-866F-F99749F454D5}" type="datetimeFigureOut">
              <a:rPr lang="fr-FR" smtClean="0"/>
              <a:t>10/03/2024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BF52E0-7C7F-26CD-42B1-21ECCD520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06F862-01F8-8E99-0A65-3FDCD4124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A2B-1AC8-48A0-BFBA-4E8F69E6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91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3BDC53-2EB5-ED08-9A6A-39E1C9035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3DBE032-BB01-1040-3932-2F6F5273E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950E123-0097-BD60-1924-322A4C39F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903247-AD8D-263E-9DD5-77ECE6971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1EF7-7A50-4471-866F-F99749F454D5}" type="datetimeFigureOut">
              <a:rPr lang="fr-FR" smtClean="0"/>
              <a:t>10/03/2024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5C0569-D12A-201F-1536-D1DDAA012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53E47C-57C1-CB87-E784-CEE42EC82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A2B-1AC8-48A0-BFBA-4E8F69E6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51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F8E3931-631A-8F10-74E0-5BF4A48E5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B7F27D-0445-5CDD-3233-D365B51D2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2630EA-1A64-1C8E-724C-14080293CF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E1EF7-7A50-4471-866F-F99749F454D5}" type="datetimeFigureOut">
              <a:rPr lang="fr-FR" smtClean="0"/>
              <a:t>10/03/2024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A9A91B-B9F0-4637-EFAD-3A812512BC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0F59BA-1C78-10D4-2F75-3FCF9D2E7A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14A2B-1AC8-48A0-BFBA-4E8F69E6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23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2CFCCEE-255C-7B7E-1F8F-49343A4731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18939"/>
            <a:ext cx="9144000" cy="2229162"/>
          </a:xfrm>
          <a:ln w="1905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fr-FR" sz="8500" b="1" dirty="0"/>
              <a:t>Solve </a:t>
            </a:r>
            <a:r>
              <a:rPr lang="fr-FR" sz="8500" b="1" dirty="0" err="1"/>
              <a:t>problems</a:t>
            </a:r>
            <a:endParaRPr lang="fr-FR" sz="8500" b="1" dirty="0"/>
          </a:p>
          <a:p>
            <a:r>
              <a:rPr lang="fr-FR" sz="8500" b="1" dirty="0"/>
              <a:t> </a:t>
            </a:r>
          </a:p>
          <a:p>
            <a:r>
              <a:rPr lang="fr-FR" sz="5700" b="1" dirty="0"/>
              <a:t>like Rémi BRISSIAUD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338164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BF8406-5B11-30DC-E2B6-8E47AE2BCE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E327E354-0BA0-DC89-4B51-E57A23B05F37}"/>
              </a:ext>
            </a:extLst>
          </p:cNvPr>
          <p:cNvSpPr txBox="1"/>
          <p:nvPr/>
        </p:nvSpPr>
        <p:spPr>
          <a:xfrm>
            <a:off x="781050" y="400050"/>
            <a:ext cx="1579595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b="1" dirty="0"/>
              <a:t>3</a:t>
            </a:r>
            <a:r>
              <a:rPr lang="fr-FR" sz="2000" dirty="0"/>
              <a:t> </a:t>
            </a:r>
            <a:r>
              <a:rPr lang="fr-FR" sz="2000" dirty="0" err="1"/>
              <a:t>fell</a:t>
            </a:r>
            <a:r>
              <a:rPr lang="fr-FR" sz="2000" dirty="0"/>
              <a:t> down.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D0455FF8-BD04-8E5C-C8FD-1BA44042A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6" y="3429000"/>
            <a:ext cx="9401174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Bouteille de lait clipart">
            <a:extLst>
              <a:ext uri="{FF2B5EF4-FFF2-40B4-BE49-F238E27FC236}">
                <a16:creationId xmlns:a16="http://schemas.microsoft.com/office/drawing/2014/main" id="{F1A8DD11-99FA-8A95-9E82-F2D73F3AC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805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outeille de lait clipart">
            <a:extLst>
              <a:ext uri="{FF2B5EF4-FFF2-40B4-BE49-F238E27FC236}">
                <a16:creationId xmlns:a16="http://schemas.microsoft.com/office/drawing/2014/main" id="{CEB21F94-E079-7842-828D-C590F5817E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0431">
            <a:off x="3762268" y="4835666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Bouteille de lait clipart">
            <a:extLst>
              <a:ext uri="{FF2B5EF4-FFF2-40B4-BE49-F238E27FC236}">
                <a16:creationId xmlns:a16="http://schemas.microsoft.com/office/drawing/2014/main" id="{7DF5FDA9-393F-E829-54DC-F18D841CF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65869">
            <a:off x="5217450" y="4862202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outeille de lait clipart">
            <a:extLst>
              <a:ext uri="{FF2B5EF4-FFF2-40B4-BE49-F238E27FC236}">
                <a16:creationId xmlns:a16="http://schemas.microsoft.com/office/drawing/2014/main" id="{EA6BDA20-E41B-D8D5-A3A3-6A584DAB8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743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Bouteille de lait clipart">
            <a:extLst>
              <a:ext uri="{FF2B5EF4-FFF2-40B4-BE49-F238E27FC236}">
                <a16:creationId xmlns:a16="http://schemas.microsoft.com/office/drawing/2014/main" id="{DCDD9292-A9A7-A614-3B22-533D37651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339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Bouteille de lait clipart">
            <a:extLst>
              <a:ext uri="{FF2B5EF4-FFF2-40B4-BE49-F238E27FC236}">
                <a16:creationId xmlns:a16="http://schemas.microsoft.com/office/drawing/2014/main" id="{72CDE3E1-DE86-5434-769D-B9E6CBD5A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820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Bouteille de lait clipart">
            <a:extLst>
              <a:ext uri="{FF2B5EF4-FFF2-40B4-BE49-F238E27FC236}">
                <a16:creationId xmlns:a16="http://schemas.microsoft.com/office/drawing/2014/main" id="{303DED66-3AA8-CB23-35DE-A4B18F924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23598">
            <a:off x="7032040" y="4962271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Bouteille de lait clipart">
            <a:extLst>
              <a:ext uri="{FF2B5EF4-FFF2-40B4-BE49-F238E27FC236}">
                <a16:creationId xmlns:a16="http://schemas.microsoft.com/office/drawing/2014/main" id="{8E9D95B4-BAF1-E8A6-16C0-FF86F84AB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789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Bouteille de lait clipart">
            <a:extLst>
              <a:ext uri="{FF2B5EF4-FFF2-40B4-BE49-F238E27FC236}">
                <a16:creationId xmlns:a16="http://schemas.microsoft.com/office/drawing/2014/main" id="{E64912F4-AD5A-8709-FE03-0DFE91634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7661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Bouteille de lait clipart">
            <a:extLst>
              <a:ext uri="{FF2B5EF4-FFF2-40B4-BE49-F238E27FC236}">
                <a16:creationId xmlns:a16="http://schemas.microsoft.com/office/drawing/2014/main" id="{0D849142-DB50-18D0-1A0D-503E21926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5586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668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EA71DAA7-590C-9023-A464-C61D6E251D4F}"/>
              </a:ext>
            </a:extLst>
          </p:cNvPr>
          <p:cNvSpPr txBox="1"/>
          <p:nvPr/>
        </p:nvSpPr>
        <p:spPr>
          <a:xfrm>
            <a:off x="781050" y="400050"/>
            <a:ext cx="5618479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/>
              <a:t>How </a:t>
            </a:r>
            <a:r>
              <a:rPr lang="fr-FR" sz="2800" b="1" dirty="0" err="1"/>
              <a:t>many</a:t>
            </a:r>
            <a:r>
              <a:rPr lang="fr-FR" sz="2800" b="1" dirty="0"/>
              <a:t> </a:t>
            </a:r>
            <a:r>
              <a:rPr lang="fr-FR" sz="2000" dirty="0" err="1"/>
              <a:t>bottles</a:t>
            </a:r>
            <a:r>
              <a:rPr lang="fr-FR" sz="2000" dirty="0"/>
              <a:t> are on the </a:t>
            </a:r>
            <a:r>
              <a:rPr lang="fr-FR" sz="2000" dirty="0" err="1"/>
              <a:t>wall</a:t>
            </a:r>
            <a:r>
              <a:rPr lang="fr-FR" sz="2000" dirty="0"/>
              <a:t> ? 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A0009D00-F1B0-F3D4-7B07-62E1BE4D9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6" y="3429000"/>
            <a:ext cx="9401174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DC7EE340-698E-AF91-5AB9-05B170365E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8915" y="2094685"/>
            <a:ext cx="2144845" cy="701066"/>
          </a:xfrm>
          <a:prstGeom prst="rect">
            <a:avLst/>
          </a:prstGeom>
        </p:spPr>
      </p:pic>
      <p:pic>
        <p:nvPicPr>
          <p:cNvPr id="16" name="Image 15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2ED920A0-76F4-5B7E-E9A7-426F34A3F4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26327" y="2094684"/>
            <a:ext cx="2144845" cy="701066"/>
          </a:xfrm>
          <a:prstGeom prst="rect">
            <a:avLst/>
          </a:prstGeom>
        </p:spPr>
      </p:pic>
      <p:pic>
        <p:nvPicPr>
          <p:cNvPr id="17" name="Image 16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7E6C411E-3B87-572C-16F0-B685D08E37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86741" y="2094682"/>
            <a:ext cx="2144845" cy="701066"/>
          </a:xfrm>
          <a:prstGeom prst="rect">
            <a:avLst/>
          </a:prstGeom>
        </p:spPr>
      </p:pic>
      <p:pic>
        <p:nvPicPr>
          <p:cNvPr id="18" name="Image 17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87ECCA40-25B1-7D3F-4AFF-8B951AB6F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58570" y="2094682"/>
            <a:ext cx="2144845" cy="701066"/>
          </a:xfrm>
          <a:prstGeom prst="rect">
            <a:avLst/>
          </a:prstGeom>
        </p:spPr>
      </p:pic>
      <p:pic>
        <p:nvPicPr>
          <p:cNvPr id="19" name="Image 18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8ED31683-F678-26F6-8B18-5C8A126621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47582" y="2094683"/>
            <a:ext cx="2144845" cy="701066"/>
          </a:xfrm>
          <a:prstGeom prst="rect">
            <a:avLst/>
          </a:prstGeom>
        </p:spPr>
      </p:pic>
      <p:pic>
        <p:nvPicPr>
          <p:cNvPr id="20" name="Image 19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0B90EEE4-1AE8-8B57-72BF-0AEF6158FC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90228" y="2094686"/>
            <a:ext cx="2144845" cy="701066"/>
          </a:xfrm>
          <a:prstGeom prst="rect">
            <a:avLst/>
          </a:prstGeom>
        </p:spPr>
      </p:pic>
      <p:pic>
        <p:nvPicPr>
          <p:cNvPr id="21" name="Image 20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C237D6C4-1F0B-5EC9-70B7-8B5DDEB9CF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77640" y="2094685"/>
            <a:ext cx="2144845" cy="701066"/>
          </a:xfrm>
          <a:prstGeom prst="rect">
            <a:avLst/>
          </a:prstGeom>
        </p:spPr>
      </p:pic>
      <p:pic>
        <p:nvPicPr>
          <p:cNvPr id="22" name="Image 21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6A7A4B56-0D60-B40F-0E60-501F368955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538054" y="2094683"/>
            <a:ext cx="2144845" cy="701066"/>
          </a:xfrm>
          <a:prstGeom prst="rect">
            <a:avLst/>
          </a:prstGeom>
        </p:spPr>
      </p:pic>
      <p:pic>
        <p:nvPicPr>
          <p:cNvPr id="23" name="Image 22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FC3DB98F-7209-33E6-A83E-F958AAA2D9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409883" y="2094683"/>
            <a:ext cx="2144845" cy="701066"/>
          </a:xfrm>
          <a:prstGeom prst="rect">
            <a:avLst/>
          </a:prstGeom>
        </p:spPr>
      </p:pic>
      <p:pic>
        <p:nvPicPr>
          <p:cNvPr id="24" name="Image 23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DF588699-F720-B34A-52DF-4160BA5EBF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198895" y="2094684"/>
            <a:ext cx="2144845" cy="70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88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CB8FC7-A097-AC32-98EB-0D06A154A3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EC3C2FB4-E887-4F68-183D-B30F8C0B9A50}"/>
              </a:ext>
            </a:extLst>
          </p:cNvPr>
          <p:cNvSpPr txBox="1"/>
          <p:nvPr/>
        </p:nvSpPr>
        <p:spPr>
          <a:xfrm>
            <a:off x="781049" y="400050"/>
            <a:ext cx="6654071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/>
              <a:t>How </a:t>
            </a:r>
            <a:r>
              <a:rPr lang="fr-FR" sz="2800" b="1" dirty="0" err="1"/>
              <a:t>many</a:t>
            </a:r>
            <a:r>
              <a:rPr lang="fr-FR" sz="2800" b="1" dirty="0"/>
              <a:t> </a:t>
            </a:r>
            <a:r>
              <a:rPr lang="fr-FR" sz="2000" dirty="0" err="1"/>
              <a:t>bottles</a:t>
            </a:r>
            <a:r>
              <a:rPr lang="fr-FR" sz="2000" dirty="0"/>
              <a:t> are on the </a:t>
            </a:r>
            <a:r>
              <a:rPr lang="fr-FR" sz="2000" dirty="0" err="1"/>
              <a:t>wall</a:t>
            </a:r>
            <a:r>
              <a:rPr lang="fr-FR" sz="2000" dirty="0"/>
              <a:t> ? </a:t>
            </a:r>
            <a:r>
              <a:rPr lang="fr-FR" sz="2000" b="1" dirty="0" err="1"/>
              <a:t>What</a:t>
            </a:r>
            <a:r>
              <a:rPr lang="fr-FR" sz="2000" b="1" dirty="0"/>
              <a:t> </a:t>
            </a:r>
            <a:r>
              <a:rPr lang="fr-FR" sz="2000" b="1" dirty="0" err="1"/>
              <a:t>happened</a:t>
            </a:r>
            <a:r>
              <a:rPr lang="fr-FR" sz="2000" b="1" dirty="0"/>
              <a:t> ?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2C1EE8F1-E542-673E-C424-704965AB7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6" y="3429000"/>
            <a:ext cx="9401174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F4BE9FB8-B8D2-FF88-B376-7C7A69A81E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8915" y="2094685"/>
            <a:ext cx="2144845" cy="701066"/>
          </a:xfrm>
          <a:prstGeom prst="rect">
            <a:avLst/>
          </a:prstGeom>
        </p:spPr>
      </p:pic>
      <p:pic>
        <p:nvPicPr>
          <p:cNvPr id="16" name="Image 15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1C0BE105-020F-CBDB-71F5-19671DF045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26327" y="2094684"/>
            <a:ext cx="2144845" cy="701066"/>
          </a:xfrm>
          <a:prstGeom prst="rect">
            <a:avLst/>
          </a:prstGeom>
        </p:spPr>
      </p:pic>
      <p:pic>
        <p:nvPicPr>
          <p:cNvPr id="17" name="Image 16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F31E47A2-5B75-0831-B5F6-4E2B9F110D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86741" y="2094682"/>
            <a:ext cx="2144845" cy="701066"/>
          </a:xfrm>
          <a:prstGeom prst="rect">
            <a:avLst/>
          </a:prstGeom>
        </p:spPr>
      </p:pic>
      <p:pic>
        <p:nvPicPr>
          <p:cNvPr id="18" name="Image 17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F26FE8C8-A813-4CE9-9CC8-9C3D39564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58570" y="2094682"/>
            <a:ext cx="2144845" cy="701066"/>
          </a:xfrm>
          <a:prstGeom prst="rect">
            <a:avLst/>
          </a:prstGeom>
        </p:spPr>
      </p:pic>
      <p:pic>
        <p:nvPicPr>
          <p:cNvPr id="19" name="Image 18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03B71820-F529-BA34-76F0-678B2D9E61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47582" y="2094683"/>
            <a:ext cx="2144845" cy="701066"/>
          </a:xfrm>
          <a:prstGeom prst="rect">
            <a:avLst/>
          </a:prstGeom>
        </p:spPr>
      </p:pic>
      <p:pic>
        <p:nvPicPr>
          <p:cNvPr id="20" name="Image 19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A1EFF76D-C85C-8A6B-E615-A1ACEB716C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90228" y="2094686"/>
            <a:ext cx="2144845" cy="701066"/>
          </a:xfrm>
          <a:prstGeom prst="rect">
            <a:avLst/>
          </a:prstGeom>
        </p:spPr>
      </p:pic>
      <p:pic>
        <p:nvPicPr>
          <p:cNvPr id="21" name="Image 20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899B25E3-5E7B-2751-9AB8-8DCFE47848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77640" y="2094685"/>
            <a:ext cx="2144845" cy="701066"/>
          </a:xfrm>
          <a:prstGeom prst="rect">
            <a:avLst/>
          </a:prstGeom>
        </p:spPr>
      </p:pic>
      <p:pic>
        <p:nvPicPr>
          <p:cNvPr id="22" name="Image 21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E7DDAFAA-3300-4A29-E061-A336A8BF5D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538054" y="2094683"/>
            <a:ext cx="2144845" cy="701066"/>
          </a:xfrm>
          <a:prstGeom prst="rect">
            <a:avLst/>
          </a:prstGeom>
        </p:spPr>
      </p:pic>
      <p:pic>
        <p:nvPicPr>
          <p:cNvPr id="23" name="Image 22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61C374E5-F987-B6FF-0577-732CCE8BEB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409883" y="2094683"/>
            <a:ext cx="2144845" cy="70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169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86174D-4D89-0B0A-F5B9-9892866760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17BD4A8-EB25-027F-78C2-873D24E5BA17}"/>
              </a:ext>
            </a:extLst>
          </p:cNvPr>
          <p:cNvSpPr txBox="1"/>
          <p:nvPr/>
        </p:nvSpPr>
        <p:spPr>
          <a:xfrm>
            <a:off x="781049" y="400050"/>
            <a:ext cx="8051789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/>
              <a:t>How </a:t>
            </a:r>
            <a:r>
              <a:rPr lang="fr-FR" sz="2800" b="1" dirty="0" err="1"/>
              <a:t>many</a:t>
            </a:r>
            <a:r>
              <a:rPr lang="fr-FR" sz="2800" b="1" dirty="0"/>
              <a:t> </a:t>
            </a:r>
            <a:r>
              <a:rPr lang="fr-FR" sz="2000" dirty="0" err="1"/>
              <a:t>bottles</a:t>
            </a:r>
            <a:r>
              <a:rPr lang="fr-FR" sz="2000" dirty="0"/>
              <a:t> are on the </a:t>
            </a:r>
            <a:r>
              <a:rPr lang="fr-FR" sz="2000" dirty="0" err="1"/>
              <a:t>wall</a:t>
            </a:r>
            <a:r>
              <a:rPr lang="fr-FR" sz="2000" dirty="0"/>
              <a:t> ? </a:t>
            </a:r>
            <a:r>
              <a:rPr lang="fr-FR" sz="2000" b="1" dirty="0" err="1"/>
              <a:t>What</a:t>
            </a:r>
            <a:r>
              <a:rPr lang="fr-FR" sz="2000" b="1" dirty="0"/>
              <a:t> </a:t>
            </a:r>
            <a:r>
              <a:rPr lang="fr-FR" sz="2000" b="1" dirty="0" err="1"/>
              <a:t>happened</a:t>
            </a:r>
            <a:r>
              <a:rPr lang="fr-FR" sz="2000" b="1" dirty="0"/>
              <a:t> ?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0F437349-3413-68E1-00FE-4DBEEC4EE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6" y="3429000"/>
            <a:ext cx="9401174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92AA8D0F-29D2-72EA-045E-63CDE6D681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8915" y="2094685"/>
            <a:ext cx="2144845" cy="701066"/>
          </a:xfrm>
          <a:prstGeom prst="rect">
            <a:avLst/>
          </a:prstGeom>
        </p:spPr>
      </p:pic>
      <p:pic>
        <p:nvPicPr>
          <p:cNvPr id="16" name="Image 15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9BFED6C2-7C91-B9EF-3EE6-9CD6CEFC69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26327" y="2094684"/>
            <a:ext cx="2144845" cy="701066"/>
          </a:xfrm>
          <a:prstGeom prst="rect">
            <a:avLst/>
          </a:prstGeom>
        </p:spPr>
      </p:pic>
      <p:pic>
        <p:nvPicPr>
          <p:cNvPr id="17" name="Image 16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B5506DBD-1DC1-4529-D59B-2EBED59A62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86741" y="2094682"/>
            <a:ext cx="2144845" cy="701066"/>
          </a:xfrm>
          <a:prstGeom prst="rect">
            <a:avLst/>
          </a:prstGeom>
        </p:spPr>
      </p:pic>
      <p:pic>
        <p:nvPicPr>
          <p:cNvPr id="18" name="Image 17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AE634B24-6CF8-CECA-C54C-79BAC4F129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58570" y="2094682"/>
            <a:ext cx="2144845" cy="701066"/>
          </a:xfrm>
          <a:prstGeom prst="rect">
            <a:avLst/>
          </a:prstGeom>
        </p:spPr>
      </p:pic>
      <p:pic>
        <p:nvPicPr>
          <p:cNvPr id="19" name="Image 18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C0EBF44C-025E-286D-36C2-79F23286F7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47582" y="2094683"/>
            <a:ext cx="2144845" cy="701066"/>
          </a:xfrm>
          <a:prstGeom prst="rect">
            <a:avLst/>
          </a:prstGeom>
        </p:spPr>
      </p:pic>
      <p:pic>
        <p:nvPicPr>
          <p:cNvPr id="20" name="Image 19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F31899E5-0574-38C4-A229-0392B1E8A2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90228" y="2094686"/>
            <a:ext cx="2144845" cy="701066"/>
          </a:xfrm>
          <a:prstGeom prst="rect">
            <a:avLst/>
          </a:prstGeom>
        </p:spPr>
      </p:pic>
      <p:pic>
        <p:nvPicPr>
          <p:cNvPr id="21" name="Image 20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11A3A963-84D0-EF0D-C973-CA58CC2A9F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77640" y="2094685"/>
            <a:ext cx="2144845" cy="701066"/>
          </a:xfrm>
          <a:prstGeom prst="rect">
            <a:avLst/>
          </a:prstGeom>
        </p:spPr>
      </p:pic>
      <p:pic>
        <p:nvPicPr>
          <p:cNvPr id="22" name="Image 21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F909B4DA-475C-7E89-F160-AA1D98E2E6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538054" y="2094683"/>
            <a:ext cx="2144845" cy="701066"/>
          </a:xfrm>
          <a:prstGeom prst="rect">
            <a:avLst/>
          </a:prstGeom>
        </p:spPr>
      </p:pic>
      <p:pic>
        <p:nvPicPr>
          <p:cNvPr id="23" name="Image 22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541576A3-E3EC-26E2-A585-33314C22CC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409883" y="2094683"/>
            <a:ext cx="2144845" cy="701066"/>
          </a:xfrm>
          <a:prstGeom prst="rect">
            <a:avLst/>
          </a:prstGeom>
        </p:spPr>
      </p:pic>
      <p:pic>
        <p:nvPicPr>
          <p:cNvPr id="2" name="Image 1" descr="Une image contenant bouteille, vert&#10;&#10;Description générée automatiquement">
            <a:extLst>
              <a:ext uri="{FF2B5EF4-FFF2-40B4-BE49-F238E27FC236}">
                <a16:creationId xmlns:a16="http://schemas.microsoft.com/office/drawing/2014/main" id="{728D1E43-6A83-B462-8DFC-9AAA52D287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86391">
            <a:off x="9027190" y="4917279"/>
            <a:ext cx="2144845" cy="70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60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A8C30D-B4EB-58D1-F1A2-ECCB095579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1927AEC9-61E9-30C4-5A16-BE5E1A4528BB}"/>
              </a:ext>
            </a:extLst>
          </p:cNvPr>
          <p:cNvSpPr txBox="1"/>
          <p:nvPr/>
        </p:nvSpPr>
        <p:spPr>
          <a:xfrm>
            <a:off x="781050" y="400050"/>
            <a:ext cx="4735330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/>
              <a:t>How </a:t>
            </a:r>
            <a:r>
              <a:rPr lang="fr-FR" sz="2800" b="1" dirty="0" err="1"/>
              <a:t>many</a:t>
            </a:r>
            <a:r>
              <a:rPr lang="fr-FR" sz="2800" b="1" dirty="0"/>
              <a:t> </a:t>
            </a:r>
            <a:r>
              <a:rPr lang="fr-FR" sz="2000" dirty="0" err="1"/>
              <a:t>bottles</a:t>
            </a:r>
            <a:r>
              <a:rPr lang="fr-FR" sz="2000" dirty="0"/>
              <a:t> are on the </a:t>
            </a:r>
            <a:r>
              <a:rPr lang="fr-FR" sz="2000" dirty="0" err="1"/>
              <a:t>wall</a:t>
            </a:r>
            <a:r>
              <a:rPr lang="fr-FR" sz="2000" dirty="0"/>
              <a:t> ?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523FB5D1-031B-6EE3-18CB-1B6F2754E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6" y="3429000"/>
            <a:ext cx="9401174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Bouteille de lait clipart">
            <a:extLst>
              <a:ext uri="{FF2B5EF4-FFF2-40B4-BE49-F238E27FC236}">
                <a16:creationId xmlns:a16="http://schemas.microsoft.com/office/drawing/2014/main" id="{1310DF7C-8707-55F6-CDCA-7DD8DF976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805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outeille de lait clipart">
            <a:extLst>
              <a:ext uri="{FF2B5EF4-FFF2-40B4-BE49-F238E27FC236}">
                <a16:creationId xmlns:a16="http://schemas.microsoft.com/office/drawing/2014/main" id="{7F6A5A25-6E2F-150F-527D-DD4464989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224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Bouteille de lait clipart">
            <a:extLst>
              <a:ext uri="{FF2B5EF4-FFF2-40B4-BE49-F238E27FC236}">
                <a16:creationId xmlns:a16="http://schemas.microsoft.com/office/drawing/2014/main" id="{E9004068-C0DD-E31B-C2E5-5CF25D3BA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031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outeille de lait clipart">
            <a:extLst>
              <a:ext uri="{FF2B5EF4-FFF2-40B4-BE49-F238E27FC236}">
                <a16:creationId xmlns:a16="http://schemas.microsoft.com/office/drawing/2014/main" id="{94B6C911-B7B0-DF8E-5A1E-5B34B8527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743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Bouteille de lait clipart">
            <a:extLst>
              <a:ext uri="{FF2B5EF4-FFF2-40B4-BE49-F238E27FC236}">
                <a16:creationId xmlns:a16="http://schemas.microsoft.com/office/drawing/2014/main" id="{D5903FB3-82C4-E092-9AE8-FCE4E7167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339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Bouteille de lait clipart">
            <a:extLst>
              <a:ext uri="{FF2B5EF4-FFF2-40B4-BE49-F238E27FC236}">
                <a16:creationId xmlns:a16="http://schemas.microsoft.com/office/drawing/2014/main" id="{31286447-802F-84BC-7B1A-E0A8A3717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820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Bouteille de lait clipart">
            <a:extLst>
              <a:ext uri="{FF2B5EF4-FFF2-40B4-BE49-F238E27FC236}">
                <a16:creationId xmlns:a16="http://schemas.microsoft.com/office/drawing/2014/main" id="{8A8D887F-F7CE-A543-B740-AC8FB2C2F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864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Bouteille de lait clipart">
            <a:extLst>
              <a:ext uri="{FF2B5EF4-FFF2-40B4-BE49-F238E27FC236}">
                <a16:creationId xmlns:a16="http://schemas.microsoft.com/office/drawing/2014/main" id="{A86B13D8-029C-3B32-B275-3D371ECFC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789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Bouteille de lait clipart">
            <a:extLst>
              <a:ext uri="{FF2B5EF4-FFF2-40B4-BE49-F238E27FC236}">
                <a16:creationId xmlns:a16="http://schemas.microsoft.com/office/drawing/2014/main" id="{3CBFFE9F-5561-B30B-3D67-3C2D64937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7661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Bouteille de lait clipart">
            <a:extLst>
              <a:ext uri="{FF2B5EF4-FFF2-40B4-BE49-F238E27FC236}">
                <a16:creationId xmlns:a16="http://schemas.microsoft.com/office/drawing/2014/main" id="{CE71042A-4851-1403-4223-91DF83B2A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5586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908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C11508-6B2C-F4C0-DF50-12A9A5CF28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42E054B-33D9-8437-898B-70DB6EBB6EEE}"/>
              </a:ext>
            </a:extLst>
          </p:cNvPr>
          <p:cNvSpPr txBox="1"/>
          <p:nvPr/>
        </p:nvSpPr>
        <p:spPr>
          <a:xfrm>
            <a:off x="781050" y="400050"/>
            <a:ext cx="8213048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/>
              <a:t>How </a:t>
            </a:r>
            <a:r>
              <a:rPr lang="fr-FR" sz="2800" b="1" dirty="0" err="1"/>
              <a:t>many</a:t>
            </a:r>
            <a:r>
              <a:rPr lang="fr-FR" sz="2800" b="1" dirty="0"/>
              <a:t> </a:t>
            </a:r>
            <a:r>
              <a:rPr lang="fr-FR" sz="2000" dirty="0" err="1"/>
              <a:t>bottles</a:t>
            </a:r>
            <a:r>
              <a:rPr lang="fr-FR" sz="2000" dirty="0"/>
              <a:t> are on the </a:t>
            </a:r>
            <a:r>
              <a:rPr lang="fr-FR" sz="2000" dirty="0" err="1"/>
              <a:t>wall</a:t>
            </a:r>
            <a:r>
              <a:rPr lang="fr-FR" sz="2000" dirty="0"/>
              <a:t> ? </a:t>
            </a:r>
            <a:r>
              <a:rPr lang="fr-FR" sz="2000" b="1" dirty="0" err="1"/>
              <a:t>What</a:t>
            </a:r>
            <a:r>
              <a:rPr lang="fr-FR" sz="2000" b="1" dirty="0"/>
              <a:t> </a:t>
            </a:r>
            <a:r>
              <a:rPr lang="fr-FR" sz="2000" b="1" dirty="0" err="1"/>
              <a:t>happened</a:t>
            </a:r>
            <a:r>
              <a:rPr lang="fr-FR" sz="2000" b="1" dirty="0"/>
              <a:t> ?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C5E8F846-04AC-B26B-C79F-0522A943B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6" y="3429000"/>
            <a:ext cx="9401174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Bouteille de lait clipart">
            <a:extLst>
              <a:ext uri="{FF2B5EF4-FFF2-40B4-BE49-F238E27FC236}">
                <a16:creationId xmlns:a16="http://schemas.microsoft.com/office/drawing/2014/main" id="{CF3C6620-84E2-A94A-9758-FD21FA509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805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outeille de lait clipart">
            <a:extLst>
              <a:ext uri="{FF2B5EF4-FFF2-40B4-BE49-F238E27FC236}">
                <a16:creationId xmlns:a16="http://schemas.microsoft.com/office/drawing/2014/main" id="{A11CE7D9-448F-8759-988C-28064FF78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224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Bouteille de lait clipart">
            <a:extLst>
              <a:ext uri="{FF2B5EF4-FFF2-40B4-BE49-F238E27FC236}">
                <a16:creationId xmlns:a16="http://schemas.microsoft.com/office/drawing/2014/main" id="{64C92CB4-81F8-8D2E-D3BC-F4A169E11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031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outeille de lait clipart">
            <a:extLst>
              <a:ext uri="{FF2B5EF4-FFF2-40B4-BE49-F238E27FC236}">
                <a16:creationId xmlns:a16="http://schemas.microsoft.com/office/drawing/2014/main" id="{EC366625-B004-4211-AB72-0BB33C124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743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Bouteille de lait clipart">
            <a:extLst>
              <a:ext uri="{FF2B5EF4-FFF2-40B4-BE49-F238E27FC236}">
                <a16:creationId xmlns:a16="http://schemas.microsoft.com/office/drawing/2014/main" id="{935F7DE8-F0D4-9193-FEBF-829CB2AEB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339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Bouteille de lait clipart">
            <a:extLst>
              <a:ext uri="{FF2B5EF4-FFF2-40B4-BE49-F238E27FC236}">
                <a16:creationId xmlns:a16="http://schemas.microsoft.com/office/drawing/2014/main" id="{7A447E1E-FA56-F007-A99A-BB186B25C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820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Bouteille de lait clipart">
            <a:extLst>
              <a:ext uri="{FF2B5EF4-FFF2-40B4-BE49-F238E27FC236}">
                <a16:creationId xmlns:a16="http://schemas.microsoft.com/office/drawing/2014/main" id="{9BC73A92-0E36-DBF8-C497-8B0529D2B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789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Bouteille de lait clipart">
            <a:extLst>
              <a:ext uri="{FF2B5EF4-FFF2-40B4-BE49-F238E27FC236}">
                <a16:creationId xmlns:a16="http://schemas.microsoft.com/office/drawing/2014/main" id="{0167428F-4FEB-82E3-B7E7-20F7B2C60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5586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556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AEE343-7C62-FAB6-EE11-B24CC8C50F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45F99F7B-0A5A-703D-CD93-160E164358BB}"/>
              </a:ext>
            </a:extLst>
          </p:cNvPr>
          <p:cNvSpPr txBox="1"/>
          <p:nvPr/>
        </p:nvSpPr>
        <p:spPr>
          <a:xfrm>
            <a:off x="781050" y="400050"/>
            <a:ext cx="7460224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/>
              <a:t>How </a:t>
            </a:r>
            <a:r>
              <a:rPr lang="fr-FR" sz="2800" b="1" dirty="0" err="1"/>
              <a:t>many</a:t>
            </a:r>
            <a:r>
              <a:rPr lang="fr-FR" sz="2800" b="1" dirty="0"/>
              <a:t> </a:t>
            </a:r>
            <a:r>
              <a:rPr lang="fr-FR" sz="2000" dirty="0" err="1"/>
              <a:t>bottles</a:t>
            </a:r>
            <a:r>
              <a:rPr lang="fr-FR" sz="2000" dirty="0"/>
              <a:t> are on the </a:t>
            </a:r>
            <a:r>
              <a:rPr lang="fr-FR" sz="2000" dirty="0" err="1"/>
              <a:t>wall</a:t>
            </a:r>
            <a:r>
              <a:rPr lang="fr-FR" sz="2000" dirty="0"/>
              <a:t> ? </a:t>
            </a:r>
            <a:r>
              <a:rPr lang="fr-FR" sz="2000" b="1" dirty="0" err="1"/>
              <a:t>What</a:t>
            </a:r>
            <a:r>
              <a:rPr lang="fr-FR" sz="2000" b="1" dirty="0"/>
              <a:t> </a:t>
            </a:r>
            <a:r>
              <a:rPr lang="fr-FR" sz="2000" b="1" dirty="0" err="1"/>
              <a:t>happened</a:t>
            </a:r>
            <a:r>
              <a:rPr lang="fr-FR" sz="2000" b="1" dirty="0"/>
              <a:t> ?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32789643-DC35-5858-A9D9-3F3374F02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6" y="3429000"/>
            <a:ext cx="9401174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Bouteille de lait clipart">
            <a:extLst>
              <a:ext uri="{FF2B5EF4-FFF2-40B4-BE49-F238E27FC236}">
                <a16:creationId xmlns:a16="http://schemas.microsoft.com/office/drawing/2014/main" id="{578B012C-160B-3BA4-75D0-9064DD672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805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outeille de lait clipart">
            <a:extLst>
              <a:ext uri="{FF2B5EF4-FFF2-40B4-BE49-F238E27FC236}">
                <a16:creationId xmlns:a16="http://schemas.microsoft.com/office/drawing/2014/main" id="{7EE3EEE1-D533-2EA4-415D-37CAA82E7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224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Bouteille de lait clipart">
            <a:extLst>
              <a:ext uri="{FF2B5EF4-FFF2-40B4-BE49-F238E27FC236}">
                <a16:creationId xmlns:a16="http://schemas.microsoft.com/office/drawing/2014/main" id="{D3EEF669-FD2C-3109-8836-269CC7CBF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031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outeille de lait clipart">
            <a:extLst>
              <a:ext uri="{FF2B5EF4-FFF2-40B4-BE49-F238E27FC236}">
                <a16:creationId xmlns:a16="http://schemas.microsoft.com/office/drawing/2014/main" id="{39810020-52D8-8E25-FFE3-037DF1009C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743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Bouteille de lait clipart">
            <a:extLst>
              <a:ext uri="{FF2B5EF4-FFF2-40B4-BE49-F238E27FC236}">
                <a16:creationId xmlns:a16="http://schemas.microsoft.com/office/drawing/2014/main" id="{8AB4463F-F945-06F2-C401-B8E6254C3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339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Bouteille de lait clipart">
            <a:extLst>
              <a:ext uri="{FF2B5EF4-FFF2-40B4-BE49-F238E27FC236}">
                <a16:creationId xmlns:a16="http://schemas.microsoft.com/office/drawing/2014/main" id="{0A8CE719-FE12-B0C8-1956-423C468D95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820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Bouteille de lait clipart">
            <a:extLst>
              <a:ext uri="{FF2B5EF4-FFF2-40B4-BE49-F238E27FC236}">
                <a16:creationId xmlns:a16="http://schemas.microsoft.com/office/drawing/2014/main" id="{3C53E763-E5E9-1C68-1B09-7E6EB662D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789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Bouteille de lait clipart">
            <a:extLst>
              <a:ext uri="{FF2B5EF4-FFF2-40B4-BE49-F238E27FC236}">
                <a16:creationId xmlns:a16="http://schemas.microsoft.com/office/drawing/2014/main" id="{CA144406-3D18-C26D-76BA-8E48880F49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5586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Bouteille de lait clipart">
            <a:extLst>
              <a:ext uri="{FF2B5EF4-FFF2-40B4-BE49-F238E27FC236}">
                <a16:creationId xmlns:a16="http://schemas.microsoft.com/office/drawing/2014/main" id="{D49F0679-337F-9158-705E-9F6099976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06355">
            <a:off x="10154175" y="3424324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Bouteille de lait clipart">
            <a:extLst>
              <a:ext uri="{FF2B5EF4-FFF2-40B4-BE49-F238E27FC236}">
                <a16:creationId xmlns:a16="http://schemas.microsoft.com/office/drawing/2014/main" id="{DAC084AC-6D5B-8EBE-5D72-E31418F16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06355">
            <a:off x="8765586" y="3688692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69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352D44-1692-F015-44E8-A19F5744BA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8BCE9F13-AE4A-2938-A9DB-362E52249662}"/>
              </a:ext>
            </a:extLst>
          </p:cNvPr>
          <p:cNvSpPr txBox="1"/>
          <p:nvPr/>
        </p:nvSpPr>
        <p:spPr>
          <a:xfrm>
            <a:off x="781050" y="400050"/>
            <a:ext cx="5020143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/>
              <a:t>How </a:t>
            </a:r>
            <a:r>
              <a:rPr lang="fr-FR" sz="2800" b="1" dirty="0" err="1"/>
              <a:t>many</a:t>
            </a:r>
            <a:r>
              <a:rPr lang="fr-FR" sz="2800" b="1" dirty="0"/>
              <a:t> </a:t>
            </a:r>
            <a:r>
              <a:rPr lang="fr-FR" sz="2000" dirty="0" err="1"/>
              <a:t>bottles</a:t>
            </a:r>
            <a:r>
              <a:rPr lang="fr-FR" sz="2000" dirty="0"/>
              <a:t> are on the </a:t>
            </a:r>
            <a:r>
              <a:rPr lang="fr-FR" sz="2000" dirty="0" err="1"/>
              <a:t>wall</a:t>
            </a:r>
            <a:r>
              <a:rPr lang="fr-FR" sz="2000" dirty="0"/>
              <a:t>?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2E807AF3-451E-A056-9183-6FC73FDCB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6" y="3429000"/>
            <a:ext cx="9401174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Bouteille de lait clipart">
            <a:extLst>
              <a:ext uri="{FF2B5EF4-FFF2-40B4-BE49-F238E27FC236}">
                <a16:creationId xmlns:a16="http://schemas.microsoft.com/office/drawing/2014/main" id="{01C085E4-D0D6-4F44-70E6-C6FC16C67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805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outeille de lait clipart">
            <a:extLst>
              <a:ext uri="{FF2B5EF4-FFF2-40B4-BE49-F238E27FC236}">
                <a16:creationId xmlns:a16="http://schemas.microsoft.com/office/drawing/2014/main" id="{9F765291-ACA4-A466-C513-FE89D2609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224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Bouteille de lait clipart">
            <a:extLst>
              <a:ext uri="{FF2B5EF4-FFF2-40B4-BE49-F238E27FC236}">
                <a16:creationId xmlns:a16="http://schemas.microsoft.com/office/drawing/2014/main" id="{EFE87E1C-7695-A593-B527-F3D72C458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031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outeille de lait clipart">
            <a:extLst>
              <a:ext uri="{FF2B5EF4-FFF2-40B4-BE49-F238E27FC236}">
                <a16:creationId xmlns:a16="http://schemas.microsoft.com/office/drawing/2014/main" id="{A9D2CF26-3DFE-6B06-A57D-C26EF75C1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743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Bouteille de lait clipart">
            <a:extLst>
              <a:ext uri="{FF2B5EF4-FFF2-40B4-BE49-F238E27FC236}">
                <a16:creationId xmlns:a16="http://schemas.microsoft.com/office/drawing/2014/main" id="{F8472018-49DA-C022-4896-018CD0D64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339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Bouteille de lait clipart">
            <a:extLst>
              <a:ext uri="{FF2B5EF4-FFF2-40B4-BE49-F238E27FC236}">
                <a16:creationId xmlns:a16="http://schemas.microsoft.com/office/drawing/2014/main" id="{4A934759-6C21-4311-A46A-B6D5C8F1E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820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Bouteille de lait clipart">
            <a:extLst>
              <a:ext uri="{FF2B5EF4-FFF2-40B4-BE49-F238E27FC236}">
                <a16:creationId xmlns:a16="http://schemas.microsoft.com/office/drawing/2014/main" id="{069AF632-A88D-2300-91C2-D6B5B6279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864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Bouteille de lait clipart">
            <a:extLst>
              <a:ext uri="{FF2B5EF4-FFF2-40B4-BE49-F238E27FC236}">
                <a16:creationId xmlns:a16="http://schemas.microsoft.com/office/drawing/2014/main" id="{A7FE7E3E-0722-2FB4-84B2-5DA3A071B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789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Bouteille de lait clipart">
            <a:extLst>
              <a:ext uri="{FF2B5EF4-FFF2-40B4-BE49-F238E27FC236}">
                <a16:creationId xmlns:a16="http://schemas.microsoft.com/office/drawing/2014/main" id="{D662A938-C323-9533-CBD2-3257A83D1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7661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Bouteille de lait clipart">
            <a:extLst>
              <a:ext uri="{FF2B5EF4-FFF2-40B4-BE49-F238E27FC236}">
                <a16:creationId xmlns:a16="http://schemas.microsoft.com/office/drawing/2014/main" id="{209176B9-150A-C10A-6043-5C18EE2EB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5586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149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B944E2-9CB9-8BA0-EAD0-6989FF5DB7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01F1240B-9D9E-FC1C-71AC-8D18BA4B148C}"/>
              </a:ext>
            </a:extLst>
          </p:cNvPr>
          <p:cNvSpPr txBox="1"/>
          <p:nvPr/>
        </p:nvSpPr>
        <p:spPr>
          <a:xfrm>
            <a:off x="781050" y="400050"/>
            <a:ext cx="7919984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/>
              <a:t>How </a:t>
            </a:r>
            <a:r>
              <a:rPr lang="fr-FR" sz="2800" b="1" dirty="0" err="1"/>
              <a:t>many</a:t>
            </a:r>
            <a:r>
              <a:rPr lang="fr-FR" sz="2800" b="1" dirty="0"/>
              <a:t> </a:t>
            </a:r>
            <a:r>
              <a:rPr lang="fr-FR" sz="2000" dirty="0" err="1"/>
              <a:t>bottles</a:t>
            </a:r>
            <a:r>
              <a:rPr lang="fr-FR" sz="2000" dirty="0"/>
              <a:t> are on the </a:t>
            </a:r>
            <a:r>
              <a:rPr lang="fr-FR" sz="2000" dirty="0" err="1"/>
              <a:t>wall</a:t>
            </a:r>
            <a:r>
              <a:rPr lang="fr-FR" sz="2000" dirty="0"/>
              <a:t>? </a:t>
            </a:r>
            <a:r>
              <a:rPr lang="fr-FR" sz="2000" b="1" dirty="0" err="1"/>
              <a:t>What</a:t>
            </a:r>
            <a:r>
              <a:rPr lang="fr-FR" sz="2000" b="1" dirty="0"/>
              <a:t> </a:t>
            </a:r>
            <a:r>
              <a:rPr lang="fr-FR" sz="2000" b="1" dirty="0" err="1"/>
              <a:t>happened</a:t>
            </a:r>
            <a:r>
              <a:rPr lang="fr-FR" sz="2000" b="1" dirty="0"/>
              <a:t>?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027FEB40-5ED7-5C61-6B16-739C8B8D1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6" y="3429000"/>
            <a:ext cx="9401174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outeille de lait clipart">
            <a:extLst>
              <a:ext uri="{FF2B5EF4-FFF2-40B4-BE49-F238E27FC236}">
                <a16:creationId xmlns:a16="http://schemas.microsoft.com/office/drawing/2014/main" id="{B5319C6C-2731-DA2C-336A-A680DF4FF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224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outeille de lait clipart">
            <a:extLst>
              <a:ext uri="{FF2B5EF4-FFF2-40B4-BE49-F238E27FC236}">
                <a16:creationId xmlns:a16="http://schemas.microsoft.com/office/drawing/2014/main" id="{C019BB5E-D01D-B860-2EC2-96E700AC0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743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Bouteille de lait clipart">
            <a:extLst>
              <a:ext uri="{FF2B5EF4-FFF2-40B4-BE49-F238E27FC236}">
                <a16:creationId xmlns:a16="http://schemas.microsoft.com/office/drawing/2014/main" id="{A0790CCE-8E80-EA37-ACAA-AE1EC5ECA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339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Bouteille de lait clipart">
            <a:extLst>
              <a:ext uri="{FF2B5EF4-FFF2-40B4-BE49-F238E27FC236}">
                <a16:creationId xmlns:a16="http://schemas.microsoft.com/office/drawing/2014/main" id="{A02247E0-7E9A-7393-72A0-F8EDA001C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820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Bouteille de lait clipart">
            <a:extLst>
              <a:ext uri="{FF2B5EF4-FFF2-40B4-BE49-F238E27FC236}">
                <a16:creationId xmlns:a16="http://schemas.microsoft.com/office/drawing/2014/main" id="{C6898707-F152-B291-56EF-FB39D8E26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789" y="1752540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Bouteille de lait clipart">
            <a:extLst>
              <a:ext uri="{FF2B5EF4-FFF2-40B4-BE49-F238E27FC236}">
                <a16:creationId xmlns:a16="http://schemas.microsoft.com/office/drawing/2014/main" id="{F3FBDE77-E05B-BDC9-FA8A-803FE44BE9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7661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Bouteille de lait clipart">
            <a:extLst>
              <a:ext uri="{FF2B5EF4-FFF2-40B4-BE49-F238E27FC236}">
                <a16:creationId xmlns:a16="http://schemas.microsoft.com/office/drawing/2014/main" id="{1326DF52-EC39-792A-69FE-716A7A428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5586" y="1743075"/>
            <a:ext cx="70337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4751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89</Words>
  <Application>Microsoft Office PowerPoint</Application>
  <PresentationFormat>Grand écran</PresentationFormat>
  <Paragraphs>12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aurelie VEILLE</dc:creator>
  <cp:lastModifiedBy>Lamothe Isabelle</cp:lastModifiedBy>
  <cp:revision>6</cp:revision>
  <dcterms:created xsi:type="dcterms:W3CDTF">2024-02-15T14:00:51Z</dcterms:created>
  <dcterms:modified xsi:type="dcterms:W3CDTF">2024-03-10T18:20:49Z</dcterms:modified>
</cp:coreProperties>
</file>