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51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</p:sldIdLst>
  <p:sldSz cx="12192000" cy="6858000"/>
  <p:notesSz cx="6797675" cy="9874250"/>
  <p:defaultTextStyle>
    <a:defPPr>
      <a:defRPr lang="en-GB"/>
    </a:defPPr>
    <a:lvl1pPr algn="l" rtl="0" fontAlgn="base" hangingPunct="0">
      <a:lnSpc>
        <a:spcPct val="8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1pPr>
    <a:lvl2pPr marL="742950" indent="-285750" algn="l" rtl="0" fontAlgn="base" hangingPunct="0">
      <a:lnSpc>
        <a:spcPct val="8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2pPr>
    <a:lvl3pPr marL="1143000" indent="-228600" algn="l" rtl="0" fontAlgn="base" hangingPunct="0">
      <a:lnSpc>
        <a:spcPct val="8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3pPr>
    <a:lvl4pPr marL="1600200" indent="-228600" algn="l" rtl="0" fontAlgn="base" hangingPunct="0">
      <a:lnSpc>
        <a:spcPct val="8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4pPr>
    <a:lvl5pPr marL="2057400" indent="-228600" algn="l" rtl="0" fontAlgn="base" hangingPunct="0">
      <a:lnSpc>
        <a:spcPct val="8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AC17D4BD-3A99-44EC-8060-013AD98548C9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99544827-747C-4A3B-BE9E-FB4131AAE18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3A2EF43-A732-4422-8091-7AEDF4F5731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B5DB12A-C858-4023-A223-B1C1A8257A6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86B9D314-566E-4523-9B56-E4704E560DD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00FE1785-D048-42FA-96DB-B7EDD5B675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fld id="{8F50E535-4995-45FA-B3DC-382CDA3635C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E299AE-04D7-4EF2-973B-81DA2373EE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43D418-CC29-41CC-8145-9FB4E2473275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53249" name="Rectangle 1">
            <a:extLst>
              <a:ext uri="{FF2B5EF4-FFF2-40B4-BE49-F238E27FC236}">
                <a16:creationId xmlns:a16="http://schemas.microsoft.com/office/drawing/2014/main" id="{7932E9FA-FBF2-4750-B660-D52BA41677E6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9BE42F0E-2A95-45C2-9003-4FE183CC788C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199F41-C95F-414E-9A90-63B759C291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F1CD8E-2EAB-4F8E-9B2D-5BFED1C6E2D9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62465" name="Rectangle 1">
            <a:extLst>
              <a:ext uri="{FF2B5EF4-FFF2-40B4-BE49-F238E27FC236}">
                <a16:creationId xmlns:a16="http://schemas.microsoft.com/office/drawing/2014/main" id="{906CB627-CE2F-425D-B202-D5D448B5ACA1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C241D1E0-27F8-4F78-8E30-2DD2195BCC39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72A659-2642-4FFC-89AF-906247DF40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219A1F-1ED0-4180-9A07-DECF8F42D2EB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63489" name="Rectangle 1">
            <a:extLst>
              <a:ext uri="{FF2B5EF4-FFF2-40B4-BE49-F238E27FC236}">
                <a16:creationId xmlns:a16="http://schemas.microsoft.com/office/drawing/2014/main" id="{A5BEF047-D332-4390-B48A-B43D112D527E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72EFD9B-46BF-4DAD-8666-BC95375A5A72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1FD480-0D72-42F8-9C5F-34097EAC99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A5EE6D-61EC-4106-907C-B9E10034ADCE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64513" name="Rectangle 1">
            <a:extLst>
              <a:ext uri="{FF2B5EF4-FFF2-40B4-BE49-F238E27FC236}">
                <a16:creationId xmlns:a16="http://schemas.microsoft.com/office/drawing/2014/main" id="{92C54B14-E524-4A34-A3C0-D3B08F070FCB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D95A5AA7-2F43-4412-AFB5-7FB823000471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DA3CD4-430A-43EC-B68D-A1F35EA46D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41DCE7-63B5-4D99-9F67-66CBE912F7BE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65537" name="Rectangle 1">
            <a:extLst>
              <a:ext uri="{FF2B5EF4-FFF2-40B4-BE49-F238E27FC236}">
                <a16:creationId xmlns:a16="http://schemas.microsoft.com/office/drawing/2014/main" id="{289CF56F-8AA0-49EA-AE63-D11F339AC643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40F7C935-FB01-4887-8C5A-E2B037324287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133A8A-8C95-4DAC-9F4D-0524772E71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0A1362-199F-47C0-97FB-E1618AC14985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66561" name="Rectangle 1">
            <a:extLst>
              <a:ext uri="{FF2B5EF4-FFF2-40B4-BE49-F238E27FC236}">
                <a16:creationId xmlns:a16="http://schemas.microsoft.com/office/drawing/2014/main" id="{5CC1CE79-71A6-40F2-AB67-3F63AFD537E2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9538D357-AD1D-441D-88C7-035056744A8A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25C9AB-2B2D-4020-B2BA-B00D3E0BD5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A8AEEE-2F24-4DDB-9F10-FB4394F0EBAB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67585" name="Rectangle 1">
            <a:extLst>
              <a:ext uri="{FF2B5EF4-FFF2-40B4-BE49-F238E27FC236}">
                <a16:creationId xmlns:a16="http://schemas.microsoft.com/office/drawing/2014/main" id="{17268983-9555-44AF-86CE-E69D2BA1CAD8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B15F63C-3E48-4BEF-9E88-D108AFCE4A82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799EAC-9769-40B3-905C-6151E08B5C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5E6A9D-85DE-452D-97C6-39B3D1AB864B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68609" name="Rectangle 1">
            <a:extLst>
              <a:ext uri="{FF2B5EF4-FFF2-40B4-BE49-F238E27FC236}">
                <a16:creationId xmlns:a16="http://schemas.microsoft.com/office/drawing/2014/main" id="{BD93E0C3-0B91-4949-9C27-AE0FAE2C95F0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692DEF0D-3AD4-4B8A-9BAA-B6176FAB2989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514109-7D87-449D-8010-7EEA67D9F23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16E4FD-D0A6-43B1-B2CB-25F9E865C2DF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69633" name="Rectangle 1">
            <a:extLst>
              <a:ext uri="{FF2B5EF4-FFF2-40B4-BE49-F238E27FC236}">
                <a16:creationId xmlns:a16="http://schemas.microsoft.com/office/drawing/2014/main" id="{9BF9D5AF-8F87-47EC-9E3E-269154BF1A12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5062C7E9-A664-4962-8A66-CABB23A25CBA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FB6941-B2A2-4465-B1EE-ED425A83AA0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ACDF31-28FB-45CF-AE0A-9FDEC8B0FF83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70657" name="Rectangle 1">
            <a:extLst>
              <a:ext uri="{FF2B5EF4-FFF2-40B4-BE49-F238E27FC236}">
                <a16:creationId xmlns:a16="http://schemas.microsoft.com/office/drawing/2014/main" id="{1C93E55E-16B1-4DF9-B77E-8BDEB2BEC696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A1FA370B-A419-43BC-B165-FE444870432A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47489B-1F72-4F4C-B61D-9E2EA856F2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594AAC-9B91-415A-8CD6-B360F5F08112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71681" name="Rectangle 1">
            <a:extLst>
              <a:ext uri="{FF2B5EF4-FFF2-40B4-BE49-F238E27FC236}">
                <a16:creationId xmlns:a16="http://schemas.microsoft.com/office/drawing/2014/main" id="{562DEC2F-A436-4EEE-8C31-632E33124489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60080216-8E61-458B-B54F-02A95E829570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113602-2CDE-4A69-A449-D8F5DC9793C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234358-F70B-490F-A354-A6B1F2501452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54273" name="Rectangle 1">
            <a:extLst>
              <a:ext uri="{FF2B5EF4-FFF2-40B4-BE49-F238E27FC236}">
                <a16:creationId xmlns:a16="http://schemas.microsoft.com/office/drawing/2014/main" id="{B90941FF-F076-421B-8B57-983F2AED47FA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A33FA836-F5BC-4173-B0BD-1E1CC1EBAEA1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C9E21C-6DBF-419B-95D2-320941C215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65A7B5-8F09-4D28-B6F6-674040FB821D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72705" name="Rectangle 1">
            <a:extLst>
              <a:ext uri="{FF2B5EF4-FFF2-40B4-BE49-F238E27FC236}">
                <a16:creationId xmlns:a16="http://schemas.microsoft.com/office/drawing/2014/main" id="{41BDFDB6-D5FA-4BDC-8A60-A006AB6D4DB5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A30C928-DC0B-4195-BFF8-F2862563D2E7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77EF1F-889E-42D1-8842-DA9E713BE0A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5E53A0-BE8D-4B8C-BD2C-744976DF6C1C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73729" name="Rectangle 1">
            <a:extLst>
              <a:ext uri="{FF2B5EF4-FFF2-40B4-BE49-F238E27FC236}">
                <a16:creationId xmlns:a16="http://schemas.microsoft.com/office/drawing/2014/main" id="{01F40902-C97E-4071-B255-C2AE954E1331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8D1B7244-BF4F-41F6-A5BF-9B4CD0C14C62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05D2E2-2974-451B-85B5-6B9B8233F5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5EB329-3A65-4742-A625-BFE4FA0A526C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74753" name="Rectangle 1">
            <a:extLst>
              <a:ext uri="{FF2B5EF4-FFF2-40B4-BE49-F238E27FC236}">
                <a16:creationId xmlns:a16="http://schemas.microsoft.com/office/drawing/2014/main" id="{4E0DA9AE-0F46-4AA4-A95A-252B0F240C0D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98DFAB83-EBDF-4512-BF5E-5EC76CA21102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8D2E5F-1922-4F42-AD06-DC993331BF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60118-7FDA-4360-A3C0-6FD28E8B5F2F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75777" name="Rectangle 1">
            <a:extLst>
              <a:ext uri="{FF2B5EF4-FFF2-40B4-BE49-F238E27FC236}">
                <a16:creationId xmlns:a16="http://schemas.microsoft.com/office/drawing/2014/main" id="{9F98A470-13E2-4002-A230-49B7B644B6CF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414C4E20-F07A-4AD6-9111-268AB0C26DAB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ED26A-0307-4B5A-AC5B-D7ADBA5443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2B9C01-BF8F-4EEF-935D-C4C39CAA1576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76801" name="Rectangle 1">
            <a:extLst>
              <a:ext uri="{FF2B5EF4-FFF2-40B4-BE49-F238E27FC236}">
                <a16:creationId xmlns:a16="http://schemas.microsoft.com/office/drawing/2014/main" id="{68A1CDF8-FADE-4355-9AA7-B6113641F5B0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84C7B1DD-E3DF-4A76-8C14-B767D4AC6711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6508F-2E1E-45FB-AA02-D38C83B6D9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83A611-E0E2-4E4A-9675-40E6DD3B8E24}" type="slidenum">
              <a:rPr lang="fr-FR" altLang="fr-FR"/>
              <a:pPr/>
              <a:t>25</a:t>
            </a:fld>
            <a:endParaRPr lang="fr-FR" altLang="fr-FR"/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942D9DFE-789D-4C42-9AE5-DF3A220918B0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6F122C31-9FD8-42E1-AD6B-A4A083102ADB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A488CC-DE45-437A-A538-031C4DAE79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B57A56-E1DE-4CBD-A510-3FDB08378AB7}" type="slidenum">
              <a:rPr lang="fr-FR" altLang="fr-FR"/>
              <a:pPr/>
              <a:t>26</a:t>
            </a:fld>
            <a:endParaRPr lang="fr-FR" altLang="fr-FR"/>
          </a:p>
        </p:txBody>
      </p:sp>
      <p:sp>
        <p:nvSpPr>
          <p:cNvPr id="78849" name="Rectangle 1">
            <a:extLst>
              <a:ext uri="{FF2B5EF4-FFF2-40B4-BE49-F238E27FC236}">
                <a16:creationId xmlns:a16="http://schemas.microsoft.com/office/drawing/2014/main" id="{75399738-DEA5-49F1-92EC-942DC7DD6489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4958105-C09B-40BC-AFEA-4B2AA501EADD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6C1CB-99DA-4991-8E6C-666469F720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70338E-0C7A-4070-ABF4-CF9D1DD07AA8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79873" name="Rectangle 1">
            <a:extLst>
              <a:ext uri="{FF2B5EF4-FFF2-40B4-BE49-F238E27FC236}">
                <a16:creationId xmlns:a16="http://schemas.microsoft.com/office/drawing/2014/main" id="{95E419FF-C605-4485-91A4-7BAD1235CC94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192BD0B5-5076-4F04-9DB0-406F90B50293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2B3C83-6F20-452B-BD23-E87A8BF3A6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C2B20B-B7C5-43D3-BDB0-75BADDEE0692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80897" name="Rectangle 1">
            <a:extLst>
              <a:ext uri="{FF2B5EF4-FFF2-40B4-BE49-F238E27FC236}">
                <a16:creationId xmlns:a16="http://schemas.microsoft.com/office/drawing/2014/main" id="{F87645B8-6C7B-4FDA-A08E-9AC4B3C7AB93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F227CBC4-8355-430A-8FE9-B3B6A94F3AFD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C55FCC-1A7F-4CED-A829-4F744651246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5E9870-2FBC-4761-9AC1-8F0C29D77722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81921" name="Rectangle 1">
            <a:extLst>
              <a:ext uri="{FF2B5EF4-FFF2-40B4-BE49-F238E27FC236}">
                <a16:creationId xmlns:a16="http://schemas.microsoft.com/office/drawing/2014/main" id="{0B677604-D13C-47F0-A41D-DD79E9089E23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82E2E897-F875-48E0-9DFA-184AE3D70006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FEB0D9-479A-4A9D-A28C-BAA6D2F50E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D2325C-DB3E-43FD-9B39-8796F3211938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id="{1F79F520-B20C-4034-AE44-6F0D00EE9D55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C4FB410-06D0-4FF1-8498-CC4EEB760E36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A806B1-CC2B-4E94-847B-A065DC21DB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906D15-F792-4DBE-879C-8EA439390E3F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82945" name="Rectangle 1">
            <a:extLst>
              <a:ext uri="{FF2B5EF4-FFF2-40B4-BE49-F238E27FC236}">
                <a16:creationId xmlns:a16="http://schemas.microsoft.com/office/drawing/2014/main" id="{82741589-5942-4207-9720-2D01AFED0010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DC555D0D-4235-4D9C-922F-BA52991156AF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E564A7-CF16-4E15-A430-989463D044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6D653C-7E65-4EA1-A512-FA24602F683A}" type="slidenum">
              <a:rPr lang="fr-FR" altLang="fr-FR"/>
              <a:pPr/>
              <a:t>31</a:t>
            </a:fld>
            <a:endParaRPr lang="fr-FR" altLang="fr-FR"/>
          </a:p>
        </p:txBody>
      </p:sp>
      <p:sp>
        <p:nvSpPr>
          <p:cNvPr id="83969" name="Rectangle 1">
            <a:extLst>
              <a:ext uri="{FF2B5EF4-FFF2-40B4-BE49-F238E27FC236}">
                <a16:creationId xmlns:a16="http://schemas.microsoft.com/office/drawing/2014/main" id="{CA84B5D7-79F3-415D-916B-639CF53251F2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3E99909F-0C59-4DD7-B13F-C4C6A5FDACEB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5EB4B9-6AFE-4491-A34B-F7A9F37651B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786DCB-7029-49A2-AF10-A53611449821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84993" name="Rectangle 1">
            <a:extLst>
              <a:ext uri="{FF2B5EF4-FFF2-40B4-BE49-F238E27FC236}">
                <a16:creationId xmlns:a16="http://schemas.microsoft.com/office/drawing/2014/main" id="{FE23A7B4-7D42-42A9-88CD-351FF585F001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B2A5D1C1-0CAF-45AB-8B8F-65070AC0B97E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98B23E-529B-43DD-B22C-D287D4E0DE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5EDFFE-6610-449E-B98C-B2B977F1F22D}" type="slidenum">
              <a:rPr lang="fr-FR" altLang="fr-FR"/>
              <a:pPr/>
              <a:t>33</a:t>
            </a:fld>
            <a:endParaRPr lang="fr-FR" altLang="fr-FR"/>
          </a:p>
        </p:txBody>
      </p:sp>
      <p:sp>
        <p:nvSpPr>
          <p:cNvPr id="86017" name="Rectangle 1">
            <a:extLst>
              <a:ext uri="{FF2B5EF4-FFF2-40B4-BE49-F238E27FC236}">
                <a16:creationId xmlns:a16="http://schemas.microsoft.com/office/drawing/2014/main" id="{C0DFC9FD-8938-48B3-9BF6-94196C6BBE90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BF9F1A78-96D5-4E59-B65B-A7ADAA6CEA42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A33679-2DC2-42D3-8650-0AA8D6F58D4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E93E16-F0EA-4BD3-9129-B35CFABF504E}" type="slidenum">
              <a:rPr lang="fr-FR" altLang="fr-FR"/>
              <a:pPr/>
              <a:t>34</a:t>
            </a:fld>
            <a:endParaRPr lang="fr-FR" altLang="fr-FR"/>
          </a:p>
        </p:txBody>
      </p:sp>
      <p:sp>
        <p:nvSpPr>
          <p:cNvPr id="87041" name="Rectangle 1">
            <a:extLst>
              <a:ext uri="{FF2B5EF4-FFF2-40B4-BE49-F238E27FC236}">
                <a16:creationId xmlns:a16="http://schemas.microsoft.com/office/drawing/2014/main" id="{A8BFCE7B-740B-401C-8A58-1EA92107EA09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5FDEA7EF-BDB5-4348-9D8A-5A8CBCB52BC7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C6949A-2CC4-415F-8B90-4594B05E70F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B95741-6B1D-4A9C-B42D-47BF88A21ED7}" type="slidenum">
              <a:rPr lang="fr-FR" altLang="fr-FR"/>
              <a:pPr/>
              <a:t>35</a:t>
            </a:fld>
            <a:endParaRPr lang="fr-FR" altLang="fr-FR"/>
          </a:p>
        </p:txBody>
      </p:sp>
      <p:sp>
        <p:nvSpPr>
          <p:cNvPr id="88065" name="Rectangle 1">
            <a:extLst>
              <a:ext uri="{FF2B5EF4-FFF2-40B4-BE49-F238E27FC236}">
                <a16:creationId xmlns:a16="http://schemas.microsoft.com/office/drawing/2014/main" id="{99A756FE-9F7B-4FD1-810B-73B1891DF4AE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9C44083-3700-4CAB-80FF-8B275182E972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B5E5BE-59B7-46B3-854B-E0313A5E79F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D67ADF-A738-4A55-B059-4D6E6C7E29B6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89089" name="Rectangle 1">
            <a:extLst>
              <a:ext uri="{FF2B5EF4-FFF2-40B4-BE49-F238E27FC236}">
                <a16:creationId xmlns:a16="http://schemas.microsoft.com/office/drawing/2014/main" id="{A02C7D0F-4397-4940-A8F3-71C4DC04AFE1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E031BAE1-A04F-4C15-94EA-32110671E509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A868EB-9309-4AFE-A822-6178CE33A4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5B4780-7655-4635-BCE7-F583338982C3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90113" name="Rectangle 1">
            <a:extLst>
              <a:ext uri="{FF2B5EF4-FFF2-40B4-BE49-F238E27FC236}">
                <a16:creationId xmlns:a16="http://schemas.microsoft.com/office/drawing/2014/main" id="{3CF93D5E-24E5-4C5B-81A2-5C2B4E1F96E8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75D0E60E-2492-41C4-BDB4-E7190FDCB4A8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20698D-DF48-41BB-AA77-E0D6EBA2D09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1A83EE-954C-4796-91B4-214D62CAC40E}" type="slidenum">
              <a:rPr lang="fr-FR" altLang="fr-FR"/>
              <a:pPr/>
              <a:t>38</a:t>
            </a:fld>
            <a:endParaRPr lang="fr-FR" altLang="fr-FR"/>
          </a:p>
        </p:txBody>
      </p:sp>
      <p:sp>
        <p:nvSpPr>
          <p:cNvPr id="91137" name="Rectangle 1">
            <a:extLst>
              <a:ext uri="{FF2B5EF4-FFF2-40B4-BE49-F238E27FC236}">
                <a16:creationId xmlns:a16="http://schemas.microsoft.com/office/drawing/2014/main" id="{2406EF7B-ED38-4A5E-B94F-F01BAF311E24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336C263-537F-4D31-8A1D-AF09020C91A1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56C6DA-8292-4F36-A893-779B86C7B93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15DA25-6B80-49B7-A031-82192165883B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56321" name="Rectangle 1">
            <a:extLst>
              <a:ext uri="{FF2B5EF4-FFF2-40B4-BE49-F238E27FC236}">
                <a16:creationId xmlns:a16="http://schemas.microsoft.com/office/drawing/2014/main" id="{600FFE5E-1504-4705-86EF-BCE7BEC9B8EA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BC4BCB48-BE4B-4DC2-8F01-036748DB5051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901F82-0E37-4458-BC5F-84C71FC3FD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685247-D401-4377-9E4E-8CEB42642217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57345" name="Rectangle 1">
            <a:extLst>
              <a:ext uri="{FF2B5EF4-FFF2-40B4-BE49-F238E27FC236}">
                <a16:creationId xmlns:a16="http://schemas.microsoft.com/office/drawing/2014/main" id="{00A4BEFF-6344-4528-9D04-8F25433A07DF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BC8AADEC-1616-4A44-A162-34916D9F4B2A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F6389-D935-45C7-B178-E07A4E61A8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CB2257-332F-4F96-B428-0D0910EED35A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58369" name="Rectangle 1">
            <a:extLst>
              <a:ext uri="{FF2B5EF4-FFF2-40B4-BE49-F238E27FC236}">
                <a16:creationId xmlns:a16="http://schemas.microsoft.com/office/drawing/2014/main" id="{3C850A4B-B846-4844-9B43-8D9F4FB4EAA8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9057BAF7-BC04-4CD3-BFBE-4031760D5CFD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EFDCC2-4947-48A8-A557-777B195AA4C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D91F1D-16E4-47D1-B4C8-4FC8F71BB152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59393" name="Rectangle 1">
            <a:extLst>
              <a:ext uri="{FF2B5EF4-FFF2-40B4-BE49-F238E27FC236}">
                <a16:creationId xmlns:a16="http://schemas.microsoft.com/office/drawing/2014/main" id="{8584FBA4-324A-489C-82B6-A86B691529AC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CBF4DDD6-0A27-463D-82F4-331572AE9998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27EB67-CBD9-4DBA-AC3C-E267E0DA10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AE2C4B-2065-43D9-A663-42014B92EAAB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60417" name="Rectangle 1">
            <a:extLst>
              <a:ext uri="{FF2B5EF4-FFF2-40B4-BE49-F238E27FC236}">
                <a16:creationId xmlns:a16="http://schemas.microsoft.com/office/drawing/2014/main" id="{057C3BD4-098E-4100-806E-443C395B6C01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CD80AF0-9E8B-4734-ABFB-A6059A7B007F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A4F9C4-0515-4C55-84A4-9FCA5D6B5C0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066E18-295A-48B2-83E8-ED5A5FEA9C54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61441" name="Rectangle 1">
            <a:extLst>
              <a:ext uri="{FF2B5EF4-FFF2-40B4-BE49-F238E27FC236}">
                <a16:creationId xmlns:a16="http://schemas.microsoft.com/office/drawing/2014/main" id="{6CB13D60-E383-44D8-AC2F-3D0B05F792CF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F99AE4C8-91E4-4629-BB2E-D5A9CD972B67}"/>
              </a:ext>
            </a:extLst>
          </p:cNvPr>
          <p:cNvSpPr txBox="1">
            <a:spLocks noChangeArrowheads="1"/>
          </p:cNvSpPr>
          <p:nvPr>
            <p:ph type="sldImg" idx="1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CC38B-113F-4501-AC74-D6CE013FA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477F16-E55E-4F09-BD47-6AFCDA280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001175-D04A-40CC-B7C6-8BAE5B83BFE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AB9E6A-873A-4018-A415-42C92AADCC1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753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DEFF1-7F27-4CA1-93F4-E5553B1D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D7F9A4-D62B-491B-9896-5844DA0A1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757C8E-CA5D-4D05-B4F1-A417A578C6B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348D47-1F16-4ACB-A083-FB5B1F793E1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80228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17166-4127-47DC-BEAB-65CC09B7E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CC88E8-4EAE-4219-B294-26BE5FBBE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CC03B3-64AA-42DA-804D-26BF47A8A0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BFC130-D29B-4BD3-9D45-568B36E317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3194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AE9D3-F055-486E-BF98-5BF2AF79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A3946E-E56C-40EC-ADDA-D7BE613B1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102F57-7458-43A4-81FB-28E6B5170C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1F0E19-3EE9-4EF1-9D7F-DF3B1CA5022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26685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BD41F-B5A7-4E8D-ABF6-1230A44D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84000E-B8EC-4F75-BCCD-B0164CB77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09DFEB-932E-4F2D-BD3B-3796A4655EF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4FF59D-EDFC-43CF-994C-CC77FA13DF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33187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DE4FB-1359-4B1E-BD6E-740FE987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028404-1AB2-4EB8-93AB-0A1C79C13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5513388"/>
            <a:ext cx="2532063" cy="1044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966852-7550-42B7-A73F-58232E8E9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8863" y="5513388"/>
            <a:ext cx="2533650" cy="1044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89F5C6-4D72-416D-A3D6-EBA8CDF5C7C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3FAB7E-3DC4-4961-B0ED-4F67B97499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17759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B0CDF-EC2E-45FB-B97B-82C1ED5A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3D4E63-02FA-4AEC-AC52-7C456CEAB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489689-96E5-4F98-BBF4-181C9D27E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FDFD4A-1C8D-4AB1-B4CC-A037E70B4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D92E2E-7252-4BAB-A539-D93258222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C62BD4-BB97-4BDB-BF8C-B13C586105C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18F93B-EE45-4C80-BE01-403A04C46AF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71863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EB92D-DAF5-4368-AE80-F85DCD76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6BDE5F-C08E-4BE4-AE7D-1225E3E1822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565736-57AB-426A-99E1-CFB4A39C183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67591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06692C-79DE-439D-B792-C89627D698D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B97B35-3A81-4305-ACC7-EBAC34C3C32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92359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39D0B-EE67-4366-B6BB-2B1F61EA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17DB87-BD94-4621-99B8-64C5A2D26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5EBB11-4FC6-4158-A42C-AFEF85917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8CA971-8863-49D7-9485-09827CA3302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576CDC-C23C-4EBF-9106-6EAD06CD2A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37989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A4C0D-86D2-432D-9892-35687127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A76E02-AA42-4827-BC07-A4666EB1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62CA50-3F53-48CB-8365-64F3E8E4B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63CAA2-FCC6-4C3B-9965-C8E85F9567D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BB2112-6EE0-4BF2-A532-4BEA837406F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78100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3577F9-A30F-4728-81C6-8247A602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252EEA-58B0-4CE4-A5D6-C5C92D4E9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2F15B4-0F24-4EF9-B77C-C1C01B9DB06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C86DB4-6041-4547-B074-43A0934C0F8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967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070EA9-1392-4754-BEFC-1D931FF49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1613" cy="43227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3706DD-78C0-4237-A203-2F298E054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77200" cy="43227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241D28-544B-48CE-8C7D-E0916A540C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62158A-73B7-4558-A386-57561800710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76762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348D85-7097-4379-BB60-18AC42356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29175" y="3838575"/>
            <a:ext cx="1303338" cy="27193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CD6B77-CDE3-4FDA-B4EB-FA09B4084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3838575"/>
            <a:ext cx="3762375" cy="27193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37E554-CFF0-4779-BD4D-FD13896D26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7B9E98-B5A1-437A-8281-64D993D5B88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47613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72551-3151-4433-B00C-10D917722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097383-BE86-4EC0-A99F-6A1E2B812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8FE814-673A-4F5B-9275-E8B9D550D5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B5ED43-F510-41E2-8EEB-B903E7EF9EA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62330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6F86F-8C55-4970-A637-207969FCA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539C67-4EA8-44DA-A3B4-1E8954429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B50669-DDF5-40DB-ADD7-F150EC3EAF5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8D0075-3048-4C5B-89FD-A17B2ABD347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77730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9FE034-8776-4C81-BF71-B0AEB478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6781DA-BC7D-4DDB-93D1-764624D51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65FFAE-785D-442B-8953-9F612293B4B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8C1BF3-A2F4-4C76-80C1-CF8309F363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72056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E6C2E-B48B-4E97-88B0-741A1F73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7BBB33-F8AE-49B4-98B2-3B4ADD398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949575"/>
            <a:ext cx="1706563" cy="3514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D50531-0F9A-49FB-BB77-6480832CC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8563" y="2949575"/>
            <a:ext cx="1706562" cy="3514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F8286E-0549-4F55-A664-A2CED73C6F8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32DB26-68B5-4FA0-8D6C-FFBA4E7B486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98533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F6D53A-E7F2-4B00-98ED-E100FD37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AFA989-20D3-4512-9FD1-763CB69EC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6E7D8F-E9BB-42AE-818E-4ACBF90B1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AC2B25-DEC5-472A-A5E2-AC0FAF927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7F23E3-7304-4FB9-8223-C48BBDD41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8322C0-82D7-4B9D-BE34-0AA8B0A883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095070-8AEF-46EB-A74C-486F51D79D4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09304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6046C-4393-46FD-AD0B-890D181A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F2227B-2D60-4972-A6E7-E20F6616EE9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5FCCFC-437B-4EAC-BFB7-CD82377A703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7796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FE70F0-2CB2-404A-9E7B-5D12947DC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FEC9C1-0F83-463A-BCD3-67482B2BBDE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80710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B24B2-651B-4A6C-B828-A00ECEE0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5D8F04-ADE2-4AC1-BE2E-8196BFD8E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3ECADB-41E8-491B-B602-8D4BC6ACA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5C8AB3-D20B-4CA1-A73E-7641D3A39F1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D28C30-DFA6-4CC2-BE58-4089CA386AF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90266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A7EA7-29C1-4A86-A867-4D41021F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4CFF1B-7D28-426B-924E-3CC497561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1C5B5D-5CF8-4A65-BC43-E84BDFB68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25065F-8F33-491A-AA7D-C8C6F8C8CA0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447E51-D5D9-4228-AB7F-4EBEC7A4EB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237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DF03D8-8A1D-4E93-9CEC-1031B3BF6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B96267-C6E3-437B-AEDA-D2723A8DF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4A5CBE-C21F-418F-B251-0805AD9943F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37DCA0-BED0-4236-8C55-D84D1A8E55F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07253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6E704-EEA7-48A5-8C4B-EE382DF0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8BB078-1D8A-4B4B-B4C3-2ECD144E5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7AED5A-976D-41B4-B243-B7ED721E32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E6B530-BC00-4A7F-A749-9996963B06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487542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906739-B3FF-47DD-83FE-E3B21E8EC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19813" y="1798638"/>
            <a:ext cx="1836737" cy="46656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2E572E-203E-4FB6-8BF3-1FECDF9FF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798638"/>
            <a:ext cx="5357813" cy="46656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142B6B-BB9E-417D-AF28-43D0131AAFE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67EDCF-F066-4C57-9EEC-5495CD96EA7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31354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9DFAE8-D69B-4F66-A35D-3C2085974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551649-135E-49E5-9874-E7F214D6B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41DDE9-DCB6-4BBB-9BF4-412351723D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181886-9458-4567-946F-93905765F5E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58690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9773A-5B73-4FA9-BB86-8E482F06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D6AE86-51B4-4996-89EA-507632C61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A1C7AF-1E96-4920-BF21-58DDD2C64A9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8EA635-2804-4408-BFC9-D9C75D2ED4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36243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0ADE1-0A56-4C39-ABEE-0C3D8AB3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AB3C39-0D21-490C-A157-32907F97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EB381C-DB0C-4771-A896-5C200DF579B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0494AD-797F-44AF-A154-E228AC90252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23142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5C6FB-0B61-4DF9-A3F0-12E489BF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829DC8-8A83-4B46-BF02-20A3F95FF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9D82C5-77FE-428A-8D3D-D7B79326E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E4C39D-E6B8-4416-A093-399A156063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0766CD-2B09-4907-A5BF-A28383F48B4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33998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C7A01-AB1B-4010-8285-B752579A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110A8E-5C46-41C6-94BE-D275D67E5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26F50E-8713-4FB1-916B-E78B38791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5ABBD4-3E5C-4A71-9D75-CF6086A84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828C32-824A-4C0F-A7B3-12804F3FF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655DEB-AC32-4764-8AE9-401A5DD83E0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D3C8F2-6EC0-4650-A399-F9943DA49C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65609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57D344-CC97-40B9-A6CA-D11963F9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8FC0C84-5984-49A1-B399-61E8259362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871B6F-D3E4-422B-A475-209A1C1828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3274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38DCC63-8982-4728-BD89-7ED36836F91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923160-0F0A-4CDC-92E1-8942D342B8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58660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2BF590-A653-4A80-BFD9-651B9089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E0DF01-9366-481B-A45F-CD13C5E5D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20C026-E74A-4884-96CE-68E9379CD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E25F54-4035-400F-82D6-26C0DFE503F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58A7D8-199E-439E-B84D-1A9EABC75B5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8411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D08B3-84BE-45A8-ADE7-38FD510D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F01247-4499-4761-8A5B-77157B928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11F159-CE1F-4A02-A4BF-BF3EFFD2F6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B03552-CBB3-4000-88EC-0D5CEC9329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62766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AE9132-9901-4B8F-B04B-F65B58A57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D91E14-85FD-4F7C-B2B6-9B6D4322E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9FDCD1-A9A1-43D4-9438-0E5288259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54B8E2-6E05-44E7-BA4C-C3E76183FB8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4BB706-8BDA-447F-8476-AD40CFC053B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65599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88A8B-A348-4DAD-A170-79D6FE86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9E8AC8-09A2-4108-A381-036DC9BBE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F6DFA3-0F68-4E93-BECB-6C7354E498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44F0D1-0106-413E-9899-E97A4BF1CCB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85213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AB43CEF-94E6-4E9D-AEA0-5946B9FE1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67750" y="1798638"/>
            <a:ext cx="2686050" cy="43783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26BD54-B467-4B3F-99DD-53009F6F8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798638"/>
            <a:ext cx="7905750" cy="437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69529F-1822-4645-9137-BFED6DC4BE0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99C4E5-4B77-4115-B549-3CD28DFDA31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6024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409111-C585-48AE-B20C-5C93F080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3527D6-505D-405D-9519-B257275CE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BAEEB0-550D-464C-B597-AC916B3A107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957199-BCCC-4B78-AC0C-7C2DE153040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319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2F1F1-F76D-41F4-974F-4E187A0D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4CA27-1455-44D6-9DEC-91BA7A958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7B49FB-1019-4196-AB73-678CB01D6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7745B1-9C4E-42C7-940F-69981C4487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1376E9-2959-42D2-9584-13F6E4CF9AE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951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04909-0C91-4066-BE7C-ED8A7B1A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940504-1DA4-40B3-BD1C-EA55663A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B80F7C-79F7-482B-84F4-5D045AB27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395922-DFC2-4B4A-B254-C874B95FA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91D1C3-CD03-46FE-A2EB-88E55BBD9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A0432C-08CE-45A2-B07A-6CFF31576C6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190E4A-2F71-4C37-9DF2-2C39B0E946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495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F7CE4-247C-418A-8637-72A551BB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A9BFCC3-4932-4640-8EE3-2512CF49C7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F161E4-25DB-448F-AD56-B8C09BD4B9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6829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046576D-4F5A-4DDB-B446-8B35FD5930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807095-89C1-4C85-AB95-63C59CD509F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3033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0A8C6-AA4E-46F1-B031-71D04F04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B080EF-27FB-4A6E-BF63-0F3862EE7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517E47-6159-4C1B-A253-EB6F6ACA7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D79D00-0DB9-4C75-B6BC-9A18DBC408B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D2DF20-EEC3-425D-B0DC-DB2C8F16D0B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915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E92C1-F876-468B-9C42-6C05C019F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AF476D-3B83-4A22-B0CB-E6A58C1AE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C726ED-7870-4920-BBDD-0B92FBE72C6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9CB984-EAAB-42C3-B244-C3B25D27A18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109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EC74A-BE58-4D32-8D33-79515DBC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1C53E35-FCDF-476B-9D94-1AC48476F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2100EB-A797-4B9E-8E7F-303DDF4EF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A900DB-3298-43FF-B640-AC8B54FECF8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C73B25-F541-4968-B816-06D66C598E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3591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F1875-B1CA-4460-BDA8-0C95D45D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89A658-40B8-4FB4-BD7C-E58534CBB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EB3438-9641-4003-92E0-A64566D6825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CC67DE-F0CE-4259-8740-6BB8BDCD95B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235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C1CCA5-D15E-403E-B11C-D9559B58C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6F8574-EA50-470F-BDDA-40F71AD7C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AE613D-BDA8-4A63-88E6-D59343837E8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00949E-A781-4E18-8E2B-3344A0AC87B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3902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274D4-4D04-457D-B428-E19CC210D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BFFB79-E4F1-43CF-AB81-7EB3A61DD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7DAA71-B765-4C24-900B-EC889959069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4C1573-DA65-4C68-A66E-30089814F44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4573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D4E12-B8A2-4585-8885-C6D0F336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245110-0FFD-47E4-A4D0-9261578E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8C3D1A-8D56-4ED3-945E-432B45011D8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04FE5C-9A22-4158-B306-AA1FA5B373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9073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FEB3D-F0DF-430A-9280-C05DEEA0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16EBEF-1E81-4EAC-8135-1395ADCD9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A65D2-8552-44F4-BB89-A53C40F75C1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0463BB-4F9A-4EDE-8F69-EF07BE5245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0003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38B3C-B5AE-431F-98C0-BDDB79B6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5AAE96-C4F5-4FB0-9927-8D140B3D4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063FF2-DBD8-45A4-8296-3A5750351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3A2A82-C2DE-4F46-A5F2-DA5BA4770CB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CD85397-8044-48CB-86A7-DBB9EF727F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116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340FC-BAF5-4520-8AF0-87A11D356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89413A-03A5-4E1B-921B-7FFF960FA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86DB13-9F13-4402-BCF6-F9EFAECE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02AFBE-7CF7-4D51-A197-A0727BD93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95E919-08C0-4A4D-8FC0-08BEA58A5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A24B68-593D-400E-946F-ED4A8A97EB3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8D7720-FE2D-4E53-B937-AB2A34F54E9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2663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1D8BD-36FD-4A90-8BF0-3DC4F022D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DECB48-0A8B-4321-9090-7320B32E0B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9D8967-2070-49FB-AF6D-6869606E24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5788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B3C0142-1615-417A-B420-37A5BE22524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F3C5B4-DD56-4DAE-BC72-C55FF6BB4B4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518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DCFDF-C092-47DB-9928-2005CF3C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735969-5F3A-4BA0-A37C-6C60DD39B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61F5E1-E2AE-46E2-A78F-73FD936FC5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85CD42-9F85-4322-8BC9-E98861CD3A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5710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B32048-6805-4FD5-AE43-87083DDC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96165C-B29E-4C28-A4B6-21F4072C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F7FD18-9BE0-45BD-968D-238E37C98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107C70-1170-4CE6-9559-737174F40A4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835D35-ED24-4DF7-A697-1913A3AF8B1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4839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F1F9AB-7C1E-40F9-9365-DADA9E23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D87C674-973C-46D4-906B-9E4470B21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0224D7-0422-4A39-833C-56ADF1C42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119DD5-8DEA-4933-8DEB-61BC161B3CD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74BC4E-DB24-465F-9B36-C296145F674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8499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087B2-60C8-4088-B2EA-784307C8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09C88C-61B4-491D-B39F-3B8C4D01A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75DCB2-B445-4517-B242-DEC63DFFD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D2901B-6C33-481F-82C1-B8F701B3BB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2605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29C9EAF-A2CC-492D-812E-A5C5B95F6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083C68-14E4-4302-80C9-B8CA02A61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A7B409-B146-4346-8F85-0F510461C99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A9B476-D1AA-454F-8946-3106D5A1BA7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6913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870C0-B5C2-44B9-BE55-85592214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8F9AE1-4CEA-473F-B40C-CC72A97D4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10A304-7C39-4C3E-A4B8-52F98CF1FF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73A6CC-B6D0-4745-88A8-6E8626EB72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3091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7D084-330A-46FC-9117-F30456E0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34EF6-5806-4D87-A6E3-B52AC212C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A78050-7D91-43A2-81A4-CA50FC7293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1F437C-9136-4DC1-92C9-2C1ACA07439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3987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ABF08-8FD1-42BA-9759-AD3640FF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9A8AF3-FB77-4C53-894B-BFB9E42F0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41063F-4DB1-4797-8298-FC12E91D5F4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8AA564-A22E-4C54-9016-E949B1D9C4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915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E0174-1837-4B91-A15F-9183CA01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46412-7164-4551-93E5-0E9595866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C71C39-5F97-450B-955A-6DEA0FD08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4DECE0-D61F-411B-BF12-CAB3F2F8A1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030BE9-5509-4D6A-BF12-4F822C57255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5754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4F905C-5DE4-434E-AA0F-803DCC48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110108-FB31-4630-8200-87E0416DD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869583-9FD8-4339-A615-7E65D62B2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2A8FA5-F1DF-4B8F-A80C-D318FCDC9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7B1DE4-9C53-4913-9E58-51359EFAC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0C54F9-D59F-49E4-9D83-736DFFE959F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0C7951-BCC2-4BFE-9E4F-8DAED49B3B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2835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4C7CB-DAF1-47B5-A210-7EB9DB33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4F6E80-31F2-41B3-9984-F61C144B66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CAECF23-0074-4DF8-9228-D2D61389B6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82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7E3BB-E002-4455-A9A6-AE0D78EF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41535A-895D-4453-8F70-B6476E8B7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9DE658-CE0E-4ADB-976E-6AD858101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82103F-859B-4E71-A04B-38BC8C2ED54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A69687-A172-4F5E-951D-484ED61381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8405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F0812C8-49F1-43AD-8122-C4696EE1009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AEC972-C70D-4063-AA8F-2455A2A8657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4572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AB42AB-88A7-45AB-B56E-DFC90FEA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89FE13-ACF6-4558-8853-299A81D6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59E338-310D-42B5-8050-400945F76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326D71-5CF8-46EE-9926-E55E4F67A31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96C2D6-2CA0-44FF-AA30-7A45ED8DA41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6311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37466-2BCF-4DE7-9F0D-311B5460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5356DA4-1598-48DF-888D-F5F75B5BE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1C0EBD-9244-4079-BFF7-69A6396E7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A54F7D-D5F4-43FD-AA25-ABC9194FCAB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AF1353-2F9D-4A1F-BD6D-5DF3BE7D916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1548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1D4706-1DA0-49B2-826A-9C0DE0FD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5596D1-68F8-4399-A453-63509017A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BA84E9-AE8D-4856-AC9F-04C95EFBE31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B0004E-345F-4D0A-8128-D1478934777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1913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63918BD-FD38-4D2D-BA66-9BA27FC3F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9FFAB0-D985-4B3E-B39C-4C1A140AF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E8341B-3F55-464C-867F-79D98A34832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5FB71D-F926-432F-88DD-EC8BACA66E3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2799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63412-C004-41BA-8E8C-ACBF1B8FC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94BA1A-1667-47DD-A23E-100273BDE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CCCDDB-8F36-480B-B6A6-669ED84BA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D4E353-9CE1-4486-BE48-1F031484DC2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5682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41D2C-B6A4-47FB-B6FD-7BA45A48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28F0C3-F8F8-41D6-A02D-C0BE435FD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BC6715-7743-4AFA-9CD0-3DB1EB3628C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4D7B80-C9D7-439C-99EC-39293FD9A5D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70961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6DBB7-7285-4E70-940F-6EE4F4CD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F76F58-7CB7-47F2-BFF9-181E01942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8DF294-1E12-4ECE-A9F8-A8D9FE1935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168B93-4EEC-4C59-8A40-AAA96FAC1D8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7323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98B04-825A-40DF-AD63-FACD666F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E1FD47-2DA9-4201-B7FA-020588073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463" y="3082925"/>
            <a:ext cx="1143000" cy="34829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034F0C-EE8B-4B69-9AD1-A7B8B3631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7863" y="3082925"/>
            <a:ext cx="1144587" cy="34829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FDB060-7082-4EF4-A778-0C4455849F5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61B303-E27F-46AC-9209-08F65AAA42E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2271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6D97D9-997C-409D-8AB7-67541371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BA36E5-549F-401B-8909-576E0E4FA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F0B9F7-32FB-48D7-BC9F-573F1B196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B0088F-DAC8-423B-9ED3-6692284C0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EA431BA-5BA0-418E-A563-C73C9CBAC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CCC991-B6FF-4311-8ACC-23CA01FCC52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49626CB-CA33-4DE5-9D2B-73FFBFFEC1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917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EB389-BDE3-4DEC-8724-5F617A6E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DEDA46-4DE8-4866-AC15-F6B7370E6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605F5F-0C31-42D1-8B65-831BCC8B3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49EFF4-F17E-43E0-9176-628A20D18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A9EB18-0919-42AA-996E-60CC82DE4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3E66AD-C234-4DEC-B4D4-A79312E738B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E6AFEC-AA50-4123-A7DF-7F0037D4402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4603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6E0A7C-5262-4875-969F-5A288BCA3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FD0041-D491-491C-B93F-9D781B0BEA6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9D986F-6940-4014-AA76-8A1B73499E0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013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A918C8-6B43-48CC-B563-6AD192A7AB1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BE9AB6-F7E8-41E0-84B5-FF9BBBCD5B7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5611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BDD42-851C-4E60-94C6-88149B9E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8A52D0-D2AB-46F3-904F-FD8B2E806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86250F-892F-4B64-8A04-8713AC89F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E763E7-2F11-4BA4-A79B-F33BB207005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CFA59B-0644-4477-BB01-83BBB9081D8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0851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E3BD7-5404-451A-BB23-943AF90A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5DCFF2-BA53-4A98-A169-7CBD0E5DD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B37098-3585-42AF-9B20-9E7B687AB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E64C73-63BA-4052-A7DF-97AEE39089E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98E594-A8EF-495A-8DE4-DB696B0199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2843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1C6538-20CF-4543-BC70-689CDBBAE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0C724C-D9AD-4EC1-9DCF-9D41859F3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44122B-1B82-47C3-94BF-D1D4A1DD60E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98BE90-485E-4BB2-92C4-4693EE8A870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0820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144B8E3-E813-4195-91F7-CBC1828BF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19813" y="1798638"/>
            <a:ext cx="1836737" cy="47672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2ED461-FC03-41E2-B4C5-0D192C1A6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798638"/>
            <a:ext cx="5357813" cy="47672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1DD407-8D6F-402E-A6BD-AD853C8449B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ED25A4-47A9-4AB0-A3FE-F072C5A657D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4931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0BA3F2-F292-4EFC-B673-D905EAA0D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02017C-BE2B-4411-9305-8DF9F9460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ED2EDD-36CC-421F-B921-681137FA56C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4852BF-6BEE-4397-991A-F24D48E2173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2171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A439C-64A5-4267-966C-B642A035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63428D-7CC6-422E-B3D3-AF1B962AE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4D317C-71AD-436F-9019-B83F3F4B68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AC1622-D5CB-472D-A706-D2B2D2A114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54394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2F21A-5F04-4587-B68D-2CF7CC3A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21CFC7-C4DB-48D4-98E2-9BE7795C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0ACC57-129C-4F6D-A53C-6C01CBC9B6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0155DE-CE56-45B0-9780-B8857CAC72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65938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6FAC6-43B3-4D18-B37A-785ADD39C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8219FC-0F30-4DA7-9227-2474411DA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5875338"/>
            <a:ext cx="5408613" cy="6905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B789F8-41C6-4AC4-95D0-D96ADD508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5875338"/>
            <a:ext cx="5410200" cy="6905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36E858-A615-4597-8C72-AB3D683E072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5AA078-0A61-451F-AB78-FAF0127FD98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729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383DC-5C35-4381-8D72-0E68349A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5C7743-B3C1-4762-A1F3-B2AAB6A6D6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75CDCD-0BF3-42FE-8542-1AC735A4011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35477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87242-5FEC-4280-B110-B761A48F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AB0860-9125-466A-ACC8-BA87C392D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2FE171-40C1-491D-8261-DF00D7075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1093A6-13A9-4528-8472-C3B846289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467FBD-1134-4A66-8CE2-4EE97F846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DD01E2-172A-4D61-AC05-D636462AB9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A393BD-08CA-40A6-AEBB-7646576ABB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7461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65685-CE98-472D-B75C-2DA9AD24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29ECD9-F5F3-4495-9275-D79428A8250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CC6C9D-500D-4A77-98DC-A02A4C6183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1645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532F2E-05D5-401C-9A04-FD768F3F023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D43921-A06B-47A9-A966-517823C854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11403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5C458-BF1B-446F-8309-F9B27F18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5FDB08-1EFC-4664-B710-B2784A12B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0D97AC-A1C1-4813-9706-E752B51BA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DA1A9C-477F-4B8B-A28A-3C7765B39E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11D78D-CDD9-4EDA-8A69-041BC7DB7F7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27018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AFC68-1079-48A2-A6EA-928A9CC2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06EE30-009C-45E6-B590-D4321AEB5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A901FF-AE02-4E80-B10C-CE5C5C79A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0DE168-517D-4ED8-B987-F2AD65CA7C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DC3683-10FF-4294-B562-67C4A7B638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31316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70CC0-F2CA-4506-8318-7A3BE308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181A53-701C-4C15-8102-902A9BDCB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B93727-93DD-43A3-9FDF-07078F156A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0D0DEB-57B6-4DE0-AA81-2B0CC62BB47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8101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8BAE507-1C95-4B0F-97EF-ED2D754F3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62928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C953DE-84CB-4B2C-8FC3-3ED24C3EA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62928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86040E-3C5F-4E1C-99E5-D09E3EACF92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683F02-945F-4EC9-A893-F62254F7C84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38678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9BAB0-5E86-4F9B-B4A9-8DF198611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BDFEB9-B346-4290-9840-928EA4167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EBA037-925B-4B56-B5D3-BB1C4D69139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277A1D-2E05-4F25-9D47-12E2FE2679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15375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2A479-DF0D-4D23-9942-326787B0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B92ED0-DE46-4A65-9E52-1B7EA8963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BC25FB-A59B-4161-A1AA-3FB1E05EDBB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C3DEA1-042F-4FDA-A33F-A9165541959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0117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2623B-60AB-4724-A7BD-AE48B623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342BE0-D191-4F1A-B3F8-AD7991507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BA3D76-4FF4-40F1-83FD-469F33E4F6E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4A6335-E6F4-47F8-9799-F3A4587139A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77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0A7660-9B6E-420F-8904-0C37831926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E8BE7E-4A48-4F6B-81AB-51A5FE6A4B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365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3BCCE6-1380-4F16-B727-74C39351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3B8218-E6ED-4BCA-92EE-CACA8CC68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949575"/>
            <a:ext cx="1706563" cy="3514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C4273F-265D-46D3-A6D3-7EF3142A0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8563" y="2949575"/>
            <a:ext cx="1706562" cy="3514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3EF158-3761-4FDF-9C61-5D79ACF30F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21BBE0-770B-44DA-8E79-7ACC60C0808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40262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D008E-32E9-47C0-BA00-38E09432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711DFF-C30E-4674-A4B2-462C7F4FF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820ABC-4105-4373-B17D-A415FF4F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197568-8AD1-476A-9D29-CCE0ADEF8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31107F-1BFA-4141-A6E9-38F1E7C37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41378F-322B-40C4-B348-598FDFA9AF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365AEC-5051-46C2-8D90-5AF03F5055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90150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75F046-EFBC-445B-B5AB-9369FE36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0E1CB9-FEA6-45B8-B9F7-F07E52DBF9C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FC8910-BBD6-4B94-951A-BA31700BB21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30210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30CF64-51FE-4052-95C6-8912C01C0A9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4E8E93-A167-48CE-9C3A-925F7B09DB6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1670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157A8-23F2-4242-B77B-9A87E5D8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78D138-E7EB-4BC2-90D1-7B4CEF0A3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ECDCEE-005A-455A-9169-714770B02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C9504A-8754-48B3-89AA-C44A6BD843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C2E4F2-542E-4E31-B3EA-67469ABB33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49386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66F1B-4F35-43F6-BFE0-C8CFAF16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CE4E2CD-D01B-4801-8C16-2732E3D4B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AD2DB2-1838-4E26-8342-77202550E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23A805-E769-49BF-A8AB-154A812F57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E0516A-657B-492F-9E98-CFAAAFD5F3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54201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96D57-096D-4373-84E2-6B5B90A7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FFD477-F90B-435D-88F4-59F0E79EC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7F2D08-8DA7-42AD-9303-B229AF82BA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8100CA-8639-486B-9297-E9D1A95393E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8009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F3531D-FDC8-44E0-8202-7BF1374C4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19813" y="1798638"/>
            <a:ext cx="1836737" cy="46656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16AE2C-C60F-48CE-93EE-528E3481A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798638"/>
            <a:ext cx="5357813" cy="46656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A525D8-AB9A-416C-BCC7-5BAD9DEC52D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28B1C2-0BBA-4842-BB56-37799661AD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7808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5D286-C1EC-4D7D-9AD1-8A2F09909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E5586F-079F-4F4E-A8BA-519FD989F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9DA6EB-734B-49E0-836F-6AEF06FCC0A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B941DA-F4AD-423D-9809-942C7EBAA85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11897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01FE84-356A-44EF-8DAB-583EB5B8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9478BC-3864-4826-A0F4-A955A543D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60A9FB-E488-4D87-A5F6-C88AC4A5BD9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64C0DF-6590-4DE4-9DAB-BC10E34C30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690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55FB2-3915-4F8A-8D56-88A7E4CA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698358-C308-4CA2-99B2-33A1B97A4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61C528-C14E-42B6-B1D8-D5E54CD0E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D55013-1EA3-4A3F-91EA-DBFCCC75A83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139E17-2142-4F18-86AD-7CCF897CC3D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06910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BBFE2F-F0B9-4495-819F-5943C866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811B9B-3737-4F87-9FD8-FD2B811AF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48B395-440E-4406-A6EA-D39A047F0D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0D4479-CA8C-4ECC-93E2-087C1F7B8D8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91071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59389-3455-4960-87BE-4706B54E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C7D8D6-A948-4EEE-92FF-23AAB463A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992438"/>
            <a:ext cx="3597275" cy="34718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AD9ACD-5FED-4F82-9787-6CE0F537D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9275" y="2992438"/>
            <a:ext cx="3597275" cy="34718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1731AD-E6E0-469F-9DFE-F879C7B04A7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6CBD2E-7E5E-4973-9B1B-DBDD8E977D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75076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EF155-9AEE-4866-9BE5-588AF5FF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1A782A-D6D8-4EA7-95B5-88128807C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6C3201-5EE4-4B84-B76E-5EB27DD2C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7FD634-1605-43F0-A60E-C309B3E38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BFC47FA-3EFD-43BB-99C1-6ACA80752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5684EC-E300-40A8-B72C-744F0DFC4AE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080A2F-BAE5-4277-98E2-3CB1DCDABBE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56551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B911F0-7965-479E-ADA0-E8D6CC30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5417B8-2248-4E0E-A8CB-4C2FFC66AF3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A7C0A2-891E-4101-A7A5-34B043BF2A0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470593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F266C06-F97C-4E63-9BCC-0D53277352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6C39FEF-FF6B-441C-902E-9EFDDD77390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24696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4F7629-7899-42CB-B84E-D3A705C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181AD7-A213-495A-87C7-2001AF4A1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5ADFBD-D1C3-4518-8E2C-CF097D39B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D5B5D5-E083-41B1-BB0F-23909BF8FEF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FA300F-2223-4F91-88A7-D60B1C6BF6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24548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8877B-97D0-4449-9F5B-12900249A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884CD6-D38D-4141-B19B-293D8A153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B40A92-7463-4B3A-82A9-820C5C64D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9FF551-A380-48BA-B32D-CEBFAFBD28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020C69-8487-469F-87A7-D691B19BEFF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76892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217AF5-D169-4394-AFDD-CEC56791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AB06BB-A1CF-4F47-88F1-92369AD83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A8DE22-734D-44AF-84A6-F6C61D65153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6C71EC-B497-4FF7-90D9-9798BE73010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08874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CA4697A-4557-4F81-9271-09CD9679F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19813" y="1798638"/>
            <a:ext cx="1836737" cy="46656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1F5C6F-698A-483C-831D-47BE72742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798638"/>
            <a:ext cx="5357813" cy="46656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139CC7-2247-4466-831B-EA62A4F8AD6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80F81C-A16B-42AA-9429-D75DAFD8979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40048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0EB49-6FEC-4E13-9F0E-F20145B27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78862C-9F3A-449D-853A-45A04DBF0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B715E6-3F66-451B-B794-0922CCB0BF3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AF2E1F-9833-438A-AA56-AC52530A998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60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D1A6C-50E7-47CF-8124-CBBC5F9B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5EEFD23-98C8-4EC5-BB89-E4937F39B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A09FBA-2F1E-40CD-BAB6-381C5CF16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8600E4-7E36-4332-A9D2-E1AB1B9721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94ADCB-1DBE-451F-B73B-A8B031FF2A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7486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64E41-5D17-4707-BCC3-869D0E0C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0714BA-316B-497C-9A04-2120680B9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8A9A0E-3347-4ACA-9981-BF1C871162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E35F4D-156B-443D-B6EF-2AC81445E2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71633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CA54B-1378-4896-A936-407FF0C9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4D2922-714F-4D9A-AEDE-4AE2D7345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E58C7A-78CA-47F5-9392-4FE5B3E90C5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90BD43-0431-4648-B6C6-3A2D83351D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01545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83D80-4B8C-428B-9FA6-C3377BD7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71E4CD-17B3-4442-8A64-5E8DFC28A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1525" y="1114425"/>
            <a:ext cx="2706688" cy="46259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40828B-E0F6-47D7-8DDE-781A974B7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114425"/>
            <a:ext cx="2708275" cy="46259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8993D5-DBF5-405C-8C18-33488109D8C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99339C-0039-4A30-83D3-0AF7A6E1F9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3409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88793-9810-4F92-8756-FF3CEF31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DAE099-558C-4CD7-9B6A-2BEFF96E2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7C839C-7292-4F96-9C99-FC41D06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ECD22B-5355-49DD-95A2-41D5895B5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85B057-5150-4666-8E33-5E3EB2EA5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940DB4-6C9B-43D8-A825-10EEDCBD3B9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47F993-969F-4FFD-9925-A7C42EC1F86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84682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370F6-8381-4F51-97F0-C6AB41D4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90B1FA-726E-4068-B87F-43597E1D97C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73405D-F150-4031-833C-61FD8A285C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46171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02EF811-0DC3-44E3-897A-C527B2A636B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D33430-F55B-4F3C-8385-732D2F6F153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66590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7EEBFA-E15B-43DE-A0A9-B5BD1507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404B6B-07D7-4888-BF59-47E2D4FF4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DA42AC-6C27-40E1-9491-7A6B76B32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07CB91-DD8F-44E6-9930-9F8B9989EB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009284-494F-4765-8AF1-A3024BB162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27839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121AD-7229-406F-A0F8-154A10BC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E06DE8-1276-413F-A469-D2C90FF4A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60016F-E6DA-4FB5-B23F-A50C302B0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33547F-7A16-4366-B84C-9B19A0A9552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A99B61-E3F3-4322-BB65-72B662F375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149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E3A90E-3124-48F5-BF9E-E97EDBE2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F89012-12C7-493A-8BD4-4CA5D88F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AC001F-E770-4470-8242-4A61AA06F03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E19ABA6-C619-40A8-BD15-548106CD28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91326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143ACF-600B-4BEA-BC97-1165C94AD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4673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2D7125-C55C-40AA-BF4A-207E2D927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4673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154872-3070-456C-90DF-7CCE81A54E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4B84E5-4AA5-4595-ADBD-645F8115B1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617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hidden="1">
            <a:extLst>
              <a:ext uri="{FF2B5EF4-FFF2-40B4-BE49-F238E27FC236}">
                <a16:creationId xmlns:a16="http://schemas.microsoft.com/office/drawing/2014/main" id="{01713667-4144-4337-89BA-3072C97E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 hidden="1">
            <a:extLst>
              <a:ext uri="{FF2B5EF4-FFF2-40B4-BE49-F238E27FC236}">
                <a16:creationId xmlns:a16="http://schemas.microsoft.com/office/drawing/2014/main" id="{A4BE8F7A-F9CF-4347-80FE-69AD1F28F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718733-F3E9-4950-B4E5-AE73C7BB9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5862638"/>
            <a:ext cx="358457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E1EB6C0-D557-4DA7-B0E3-A43450057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2"/>
          <a:stretch>
            <a:fillRect/>
          </a:stretch>
        </p:blipFill>
        <p:spPr bwMode="auto">
          <a:xfrm>
            <a:off x="0" y="0"/>
            <a:ext cx="546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52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Rectangle 5">
            <a:extLst>
              <a:ext uri="{FF2B5EF4-FFF2-40B4-BE49-F238E27FC236}">
                <a16:creationId xmlns:a16="http://schemas.microsoft.com/office/drawing/2014/main" id="{61B54902-BFEA-488C-84C7-301796525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78313" y="4383088"/>
            <a:ext cx="6999287" cy="15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2814B7-B19A-42AC-9FE7-54C7109404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892800" y="4276725"/>
            <a:ext cx="2843213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</a:tabLst>
              <a:defRPr sz="2400">
                <a:solidFill>
                  <a:srgbClr val="FFFFFF"/>
                </a:solidFill>
                <a:latin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C9333FC4-DA13-4466-BAF2-C9AABAFF3C79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39EAEDAD-6629-4AE0-93AE-8B5231F8F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68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hidden="1">
            <a:extLst>
              <a:ext uri="{FF2B5EF4-FFF2-40B4-BE49-F238E27FC236}">
                <a16:creationId xmlns:a16="http://schemas.microsoft.com/office/drawing/2014/main" id="{E5F58A8D-16B6-4C41-BC72-9D65719A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 hidden="1">
            <a:extLst>
              <a:ext uri="{FF2B5EF4-FFF2-40B4-BE49-F238E27FC236}">
                <a16:creationId xmlns:a16="http://schemas.microsoft.com/office/drawing/2014/main" id="{BE680BCB-76FB-46CF-9EE0-B497B03B2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B443A413-4F9F-47F5-9789-369677D3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8"/>
          <a:stretch>
            <a:fillRect/>
          </a:stretch>
        </p:blipFill>
        <p:spPr bwMode="auto">
          <a:xfrm>
            <a:off x="6091238" y="0"/>
            <a:ext cx="61007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499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4">
            <a:extLst>
              <a:ext uri="{FF2B5EF4-FFF2-40B4-BE49-F238E27FC236}">
                <a16:creationId xmlns:a16="http://schemas.microsoft.com/office/drawing/2014/main" id="{6257BF53-80F3-4E1A-9BCC-3911EF0CE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6755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075BBAD-62A6-45E9-84E1-456610938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38575"/>
            <a:ext cx="5218113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53518187-D075-47E0-8F37-7272C9B6A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513388"/>
            <a:ext cx="521811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2F1E2C42-714B-4E31-A180-8DB3B6DB7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D4CFD76B-AEC8-417D-98CE-D66AA2648F4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892800" y="4276725"/>
            <a:ext cx="2843213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</a:tabLst>
              <a:defRPr sz="2400">
                <a:solidFill>
                  <a:srgbClr val="FFFFFF"/>
                </a:solidFill>
                <a:latin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5FB3CAD3-916E-46DE-9E9B-ED4F9AD5085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hidden="1">
            <a:extLst>
              <a:ext uri="{FF2B5EF4-FFF2-40B4-BE49-F238E27FC236}">
                <a16:creationId xmlns:a16="http://schemas.microsoft.com/office/drawing/2014/main" id="{171C8D18-55AB-4A79-B69A-516B2AFD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 hidden="1">
            <a:extLst>
              <a:ext uri="{FF2B5EF4-FFF2-40B4-BE49-F238E27FC236}">
                <a16:creationId xmlns:a16="http://schemas.microsoft.com/office/drawing/2014/main" id="{89CE501B-A345-45F8-A7D6-D0E6028E5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BD6CF153-E161-4294-ACB2-84449969E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4551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7599A7A1-E94C-4195-B58E-CB780FB65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98638"/>
            <a:ext cx="7346950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F6FF9FC-FD8B-4DBF-8D5E-BAC368333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949575"/>
            <a:ext cx="35655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03EBEFE-AFBE-48C8-995B-420669DAC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F3EEE0F4-B74F-411C-8F5E-FAE2484E9A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1439525" y="4413250"/>
            <a:ext cx="598488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</a:tabLst>
              <a:defRPr sz="2400">
                <a:solidFill>
                  <a:srgbClr val="FFFFFF"/>
                </a:solidFill>
                <a:latin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2A0631E8-111A-439F-BFE0-CC76DEB9C3C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hidden="1">
            <a:extLst>
              <a:ext uri="{FF2B5EF4-FFF2-40B4-BE49-F238E27FC236}">
                <a16:creationId xmlns:a16="http://schemas.microsoft.com/office/drawing/2014/main" id="{3FCB896B-BCFE-4E6C-B28F-C57FFA54D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 hidden="1">
            <a:extLst>
              <a:ext uri="{FF2B5EF4-FFF2-40B4-BE49-F238E27FC236}">
                <a16:creationId xmlns:a16="http://schemas.microsoft.com/office/drawing/2014/main" id="{B22DB7FF-27E1-4E62-B674-181D17EB0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40799B50-B325-4A5B-B963-80B72E35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AE07B28F-20F6-4EED-A7C9-8EE54953F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98638"/>
            <a:ext cx="7346950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CF8ED966-3CA4-444D-B44C-70C0553B7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FA50E3AA-E7F5-4E9A-AA8A-9C05CE3C76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1439525" y="4413250"/>
            <a:ext cx="598488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</a:tabLst>
              <a:defRPr sz="2400">
                <a:solidFill>
                  <a:srgbClr val="FFFFFF"/>
                </a:solidFill>
                <a:latin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B476A1EF-819B-4510-90CE-55570ED7971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5CEA6058-DDA9-497C-8C65-6EBBAD364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230506AD-D7DD-46B9-9463-FF73445BA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1D414C5-89E0-41A2-B7CD-759338B3F42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795963" y="4413250"/>
            <a:ext cx="598487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</a:tabLst>
              <a:defRPr sz="2400">
                <a:solidFill>
                  <a:srgbClr val="FFFFFF"/>
                </a:solidFill>
                <a:latin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5CCCCFCC-0036-4F6B-9DA1-1CA240D5BF1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hidden="1">
            <a:extLst>
              <a:ext uri="{FF2B5EF4-FFF2-40B4-BE49-F238E27FC236}">
                <a16:creationId xmlns:a16="http://schemas.microsoft.com/office/drawing/2014/main" id="{7E6CBD59-938F-4607-AC23-1BC7758C3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 hidden="1">
            <a:extLst>
              <a:ext uri="{FF2B5EF4-FFF2-40B4-BE49-F238E27FC236}">
                <a16:creationId xmlns:a16="http://schemas.microsoft.com/office/drawing/2014/main" id="{411C5BE2-8BAA-4C92-92EE-53CA04861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C59BE29-1E58-4594-B2F5-8E25AFD0B28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454944" y="4725194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2702875-B457-433A-A3A9-6118A82F75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892800" y="4276725"/>
            <a:ext cx="2843213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</a:tabLst>
              <a:defRPr sz="2400">
                <a:solidFill>
                  <a:srgbClr val="FFFFFF"/>
                </a:solidFill>
                <a:latin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F265D27D-E33B-4B31-B349-500E8645130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hidden="1">
            <a:extLst>
              <a:ext uri="{FF2B5EF4-FFF2-40B4-BE49-F238E27FC236}">
                <a16:creationId xmlns:a16="http://schemas.microsoft.com/office/drawing/2014/main" id="{761A0263-F434-4C4C-A1AA-7A8E3C8DA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 hidden="1">
            <a:extLst>
              <a:ext uri="{FF2B5EF4-FFF2-40B4-BE49-F238E27FC236}">
                <a16:creationId xmlns:a16="http://schemas.microsoft.com/office/drawing/2014/main" id="{BBFD1BEC-BA4C-49B2-AA7F-C7C0658D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D6AB8110-DB3C-4989-91F0-F525DB5F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6"/>
          <a:stretch>
            <a:fillRect/>
          </a:stretch>
        </p:blipFill>
        <p:spPr bwMode="auto">
          <a:xfrm>
            <a:off x="0" y="0"/>
            <a:ext cx="8880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1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8C2D19F4-0CBE-4A02-8FC0-F0F50F420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C9D25CD-4499-49EC-8C79-9BD98A2B12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1439525" y="4413250"/>
            <a:ext cx="598488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</a:tabLst>
              <a:defRPr sz="2400">
                <a:solidFill>
                  <a:srgbClr val="FFFFFF"/>
                </a:solidFill>
                <a:latin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619FCA37-318F-4DE5-B9A6-3C466F3AE87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hidden="1">
            <a:extLst>
              <a:ext uri="{FF2B5EF4-FFF2-40B4-BE49-F238E27FC236}">
                <a16:creationId xmlns:a16="http://schemas.microsoft.com/office/drawing/2014/main" id="{5F1C4976-87FA-4F32-A972-B8ACE31E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 hidden="1">
            <a:extLst>
              <a:ext uri="{FF2B5EF4-FFF2-40B4-BE49-F238E27FC236}">
                <a16:creationId xmlns:a16="http://schemas.microsoft.com/office/drawing/2014/main" id="{5945DFE1-558F-4733-824D-386A694D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E8C92121-E5AC-45C6-B8E7-3C82B04F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39688"/>
            <a:ext cx="14409738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A626B522-EDB5-42DC-97F8-FF462078D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98638"/>
            <a:ext cx="7346950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EEE3A2C-BAB7-4C28-ABA4-B22787EA8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3082925"/>
            <a:ext cx="24399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9741630-D8AC-4FD1-8813-8EC0EA48AD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1439525" y="4413250"/>
            <a:ext cx="598488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</a:tabLst>
              <a:defRPr sz="2400">
                <a:solidFill>
                  <a:srgbClr val="FFFFFF"/>
                </a:solidFill>
                <a:latin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EBD40E6E-13DE-493E-AD1E-86407885FC5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hidden="1">
            <a:extLst>
              <a:ext uri="{FF2B5EF4-FFF2-40B4-BE49-F238E27FC236}">
                <a16:creationId xmlns:a16="http://schemas.microsoft.com/office/drawing/2014/main" id="{58057DEA-025F-48E3-B51D-BEC6C4661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 hidden="1">
            <a:extLst>
              <a:ext uri="{FF2B5EF4-FFF2-40B4-BE49-F238E27FC236}">
                <a16:creationId xmlns:a16="http://schemas.microsoft.com/office/drawing/2014/main" id="{37F02984-CF5C-4D51-8B8A-3ABC87307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8103EBB8-6C34-4E73-864D-E1AD713E3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13979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2B67841F-908F-4BEE-83B4-E8FC4A823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5875338"/>
            <a:ext cx="10971213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3FE0AD1-D593-42DD-A3DF-1FF489CD72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1439525" y="4413250"/>
            <a:ext cx="598488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</a:tabLst>
              <a:defRPr sz="2400">
                <a:solidFill>
                  <a:srgbClr val="FFFFFF"/>
                </a:solidFill>
                <a:latin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ACEB29E-5FDB-4DB1-9609-C59D79C26F6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75AA042-67C8-43E9-B409-ADF26B512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hidden="1">
            <a:extLst>
              <a:ext uri="{FF2B5EF4-FFF2-40B4-BE49-F238E27FC236}">
                <a16:creationId xmlns:a16="http://schemas.microsoft.com/office/drawing/2014/main" id="{3EB3ACD2-0835-4BAB-ACA4-374D74E93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 hidden="1">
            <a:extLst>
              <a:ext uri="{FF2B5EF4-FFF2-40B4-BE49-F238E27FC236}">
                <a16:creationId xmlns:a16="http://schemas.microsoft.com/office/drawing/2014/main" id="{052B4ACB-42FD-4802-83D0-0067C817C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584C7F78-DEC6-4B55-858F-21F5820B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4551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4">
            <a:extLst>
              <a:ext uri="{FF2B5EF4-FFF2-40B4-BE49-F238E27FC236}">
                <a16:creationId xmlns:a16="http://schemas.microsoft.com/office/drawing/2014/main" id="{FB59D56A-2A2B-4EDE-873F-135BC199F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98638"/>
            <a:ext cx="7346950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C7BABEA-9FDB-43F3-BBDA-527461BC8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949575"/>
            <a:ext cx="35655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BD18254-C835-4000-922B-1DBDBB0C8A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1439525" y="4413250"/>
            <a:ext cx="598488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</a:tabLst>
              <a:defRPr sz="2400">
                <a:solidFill>
                  <a:srgbClr val="FFFFFF"/>
                </a:solidFill>
                <a:latin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CBB2D2DE-6461-435C-B0C3-7886520D485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hidden="1">
            <a:extLst>
              <a:ext uri="{FF2B5EF4-FFF2-40B4-BE49-F238E27FC236}">
                <a16:creationId xmlns:a16="http://schemas.microsoft.com/office/drawing/2014/main" id="{BBBA9BA3-BBAD-4111-BB62-4A91EF217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 hidden="1">
            <a:extLst>
              <a:ext uri="{FF2B5EF4-FFF2-40B4-BE49-F238E27FC236}">
                <a16:creationId xmlns:a16="http://schemas.microsoft.com/office/drawing/2014/main" id="{4D3DD34F-E5F9-42AA-841B-440455AE7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7A2CF3C9-3153-47A4-851A-0EADEA971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2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437CF45D-8828-4F99-A96C-967066573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98638"/>
            <a:ext cx="7346950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C853563-3F41-4727-A246-57C6D473B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992438"/>
            <a:ext cx="7346950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C05D791-F9A8-4595-A090-D8EEE013FF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1439525" y="4413250"/>
            <a:ext cx="598488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</a:tabLst>
              <a:defRPr sz="2400">
                <a:solidFill>
                  <a:srgbClr val="FFFFFF"/>
                </a:solidFill>
                <a:latin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FCFDE508-6E67-4722-9FB8-06CDD3E7622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hidden="1">
            <a:extLst>
              <a:ext uri="{FF2B5EF4-FFF2-40B4-BE49-F238E27FC236}">
                <a16:creationId xmlns:a16="http://schemas.microsoft.com/office/drawing/2014/main" id="{66F3184A-404F-4FB7-BC11-67557C7CA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 hidden="1">
            <a:extLst>
              <a:ext uri="{FF2B5EF4-FFF2-40B4-BE49-F238E27FC236}">
                <a16:creationId xmlns:a16="http://schemas.microsoft.com/office/drawing/2014/main" id="{7FE553D5-FD23-4FA7-9574-8C6BCE9F6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286500"/>
            <a:ext cx="35845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1900">
                <a:latin typeface="Arial" panose="020B0604020202020204" pitchFamily="34" charset="0"/>
                <a:cs typeface="Arial" panose="020B0604020202020204" pitchFamily="34" charset="0"/>
              </a:rPr>
              <a:t>bit.ly/MusicalSpheros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9D7A6189-CB19-4B74-819A-E52CCEEA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51BC4F7E-98ED-4E10-8908-F4D0C05C4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11525" y="1114425"/>
            <a:ext cx="5567363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F0C8AE91-94C2-4CD9-BD56-2123F78D6F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795963" y="4413250"/>
            <a:ext cx="598487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</a:tabLst>
              <a:defRPr sz="2400">
                <a:solidFill>
                  <a:srgbClr val="FFFFFF"/>
                </a:solidFill>
                <a:latin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2C0892FD-C443-44E6-BB13-83C6F47E4A0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3C0A7407-26A7-416C-8C7E-C42290741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.png"/><Relationship Id="rId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.png"/><Relationship Id="rId5" Type="http://schemas.openxmlformats.org/officeDocument/2006/relationships/image" Target="../media/image35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4.png"/><Relationship Id="rId11" Type="http://schemas.openxmlformats.org/officeDocument/2006/relationships/image" Target="../media/image40.png"/><Relationship Id="rId5" Type="http://schemas.openxmlformats.org/officeDocument/2006/relationships/image" Target="../media/image11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1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image" Target="../media/image21.png"/><Relationship Id="rId9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3.png"/><Relationship Id="rId3" Type="http://schemas.openxmlformats.org/officeDocument/2006/relationships/image" Target="../media/image44.png"/><Relationship Id="rId7" Type="http://schemas.openxmlformats.org/officeDocument/2006/relationships/image" Target="../media/image3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0.png"/><Relationship Id="rId11" Type="http://schemas.openxmlformats.org/officeDocument/2006/relationships/image" Target="../media/image35.png"/><Relationship Id="rId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45.jpeg"/><Relationship Id="rId9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9.png"/><Relationship Id="rId3" Type="http://schemas.openxmlformats.org/officeDocument/2006/relationships/image" Target="../media/image46.jpeg"/><Relationship Id="rId7" Type="http://schemas.openxmlformats.org/officeDocument/2006/relationships/image" Target="../media/image1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9.png"/><Relationship Id="rId11" Type="http://schemas.openxmlformats.org/officeDocument/2006/relationships/image" Target="../media/image34.png"/><Relationship Id="rId5" Type="http://schemas.openxmlformats.org/officeDocument/2006/relationships/image" Target="../media/image48.png"/><Relationship Id="rId1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47.png"/><Relationship Id="rId9" Type="http://schemas.openxmlformats.org/officeDocument/2006/relationships/image" Target="../media/image13.png"/><Relationship Id="rId1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1.png"/><Relationship Id="rId3" Type="http://schemas.openxmlformats.org/officeDocument/2006/relationships/image" Target="../media/image46.jpeg"/><Relationship Id="rId7" Type="http://schemas.openxmlformats.org/officeDocument/2006/relationships/image" Target="../media/image21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9.png"/><Relationship Id="rId11" Type="http://schemas.openxmlformats.org/officeDocument/2006/relationships/image" Target="../media/image33.png"/><Relationship Id="rId5" Type="http://schemas.openxmlformats.org/officeDocument/2006/relationships/image" Target="../media/image48.png"/><Relationship Id="rId15" Type="http://schemas.openxmlformats.org/officeDocument/2006/relationships/image" Target="../media/image13.png"/><Relationship Id="rId10" Type="http://schemas.openxmlformats.org/officeDocument/2006/relationships/image" Target="../media/image34.png"/><Relationship Id="rId4" Type="http://schemas.openxmlformats.org/officeDocument/2006/relationships/image" Target="../media/image47.png"/><Relationship Id="rId9" Type="http://schemas.openxmlformats.org/officeDocument/2006/relationships/image" Target="../media/image35.png"/><Relationship Id="rId1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8EC100C0-1EDA-41A8-9AFF-691175717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1141413"/>
            <a:ext cx="775970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r">
              <a:lnSpc>
                <a:spcPct val="100000"/>
              </a:lnSpc>
            </a:pPr>
            <a:endParaRPr lang="fr-FR" altLang="fr-FR" sz="1900">
              <a:solidFill>
                <a:srgbClr val="FFFFFF"/>
              </a:solidFill>
              <a:latin typeface="Kalam Light" charset="0"/>
              <a:cs typeface="Kalam Light" charset="0"/>
            </a:endParaRPr>
          </a:p>
          <a:p>
            <a:pPr algn="r">
              <a:lnSpc>
                <a:spcPct val="100000"/>
              </a:lnSpc>
            </a:pPr>
            <a:r>
              <a:rPr lang="fr-FR" altLang="fr-FR" sz="480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Un robot éducatif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145CBC5-E293-4F4F-B99E-49DB6557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5" y="2921000"/>
            <a:ext cx="2522538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C080357E-0E7F-4A2F-B55E-04A471C4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122238"/>
            <a:ext cx="5307012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C8FCD967-7FB3-4549-A085-055282C2F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102838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Découvrir le fonctionnement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0E2168A-2173-4BDA-9A6A-4C8A5E855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n°1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315B3FF-D05C-475E-A2A1-2EE7785C2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4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EDD6FD31-1D41-4D66-BD35-1170BC12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1FDEAB2D-DB1F-4133-AE25-21A8A213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33432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E1B4E642-C48E-42FA-80AA-375F54D0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33432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" name="Picture 7">
            <a:extLst>
              <a:ext uri="{FF2B5EF4-FFF2-40B4-BE49-F238E27FC236}">
                <a16:creationId xmlns:a16="http://schemas.microsoft.com/office/drawing/2014/main" id="{B0DD3683-FFB4-4FBA-B47F-C10E7EF4E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3432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id="{F8A7DEFD-5543-4267-A8B3-DAB3D1A7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33305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9">
            <a:extLst>
              <a:ext uri="{FF2B5EF4-FFF2-40B4-BE49-F238E27FC236}">
                <a16:creationId xmlns:a16="http://schemas.microsoft.com/office/drawing/2014/main" id="{9B76FE76-7716-4ACD-97F0-1AC462717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333692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2" name="Picture 10">
            <a:extLst>
              <a:ext uri="{FF2B5EF4-FFF2-40B4-BE49-F238E27FC236}">
                <a16:creationId xmlns:a16="http://schemas.microsoft.com/office/drawing/2014/main" id="{791CABF2-062B-40A0-8DBA-E39351E46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3432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3" name="Picture 11">
            <a:extLst>
              <a:ext uri="{FF2B5EF4-FFF2-40B4-BE49-F238E27FC236}">
                <a16:creationId xmlns:a16="http://schemas.microsoft.com/office/drawing/2014/main" id="{4189DA35-D8FF-45C5-A1B2-32CDA3A2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911225"/>
            <a:ext cx="3592512" cy="3598863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AC46398E-0635-43E7-85BE-A4D4D92CC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376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Reconstituer le programme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Aide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retrouver son chemin en utilisant ces blocs d’instruction.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13646DF-65CD-41D4-9708-4407BF367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n°2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CD393A3C-17D6-4CB5-9F00-7EBBDFA37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492250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BEBC1F34-55B2-4F7B-B588-7BEA49A1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492250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D3FB9D-10B0-42F7-8537-520E2429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500188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FFC27678-0935-4164-AE2F-362D9E8DE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519238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7">
            <a:extLst>
              <a:ext uri="{FF2B5EF4-FFF2-40B4-BE49-F238E27FC236}">
                <a16:creationId xmlns:a16="http://schemas.microsoft.com/office/drawing/2014/main" id="{15A97790-1BB6-4B81-AD01-408D1BA6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1519238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8">
            <a:extLst>
              <a:ext uri="{FF2B5EF4-FFF2-40B4-BE49-F238E27FC236}">
                <a16:creationId xmlns:a16="http://schemas.microsoft.com/office/drawing/2014/main" id="{534C8AB2-474C-41CC-B8A3-E9775AF8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503363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5" name="Picture 9">
            <a:extLst>
              <a:ext uri="{FF2B5EF4-FFF2-40B4-BE49-F238E27FC236}">
                <a16:creationId xmlns:a16="http://schemas.microsoft.com/office/drawing/2014/main" id="{0CF66A54-2C11-4EF6-9894-0BE4E9A13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504950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6" name="Picture 10">
            <a:extLst>
              <a:ext uri="{FF2B5EF4-FFF2-40B4-BE49-F238E27FC236}">
                <a16:creationId xmlns:a16="http://schemas.microsoft.com/office/drawing/2014/main" id="{2B9A4F90-0532-4AD7-B336-5A4D5E24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117725"/>
            <a:ext cx="4568825" cy="4611688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7" name="Rectangle 11">
            <a:extLst>
              <a:ext uri="{FF2B5EF4-FFF2-40B4-BE49-F238E27FC236}">
                <a16:creationId xmlns:a16="http://schemas.microsoft.com/office/drawing/2014/main" id="{4E16A3B3-6DCE-40F6-B501-1A5BE2091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5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87E2F337-3F4F-404D-99A1-DD66EDD29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376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Reconstituer le programme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Aide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retrouver son chemin en utilisant les blocs d’instruction.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3D056EF-A161-4B98-ADBB-B4703A69C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n°2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8ECE411-F109-4BFD-A0F3-986E9E524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5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DCBC3D59-606A-4CC7-85EB-04136A9A5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771650"/>
            <a:ext cx="3381375" cy="507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E54069F9-CEAE-4738-878D-7E9305689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305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A0C8CC31-1282-4B50-9D37-2040357E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33305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C9C4EA04-5376-4D24-9C28-892B1E175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33305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8" name="Picture 8">
            <a:extLst>
              <a:ext uri="{FF2B5EF4-FFF2-40B4-BE49-F238E27FC236}">
                <a16:creationId xmlns:a16="http://schemas.microsoft.com/office/drawing/2014/main" id="{DDAE077C-A60F-4A17-852B-505C7C535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33305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9" name="Picture 9">
            <a:extLst>
              <a:ext uri="{FF2B5EF4-FFF2-40B4-BE49-F238E27FC236}">
                <a16:creationId xmlns:a16="http://schemas.microsoft.com/office/drawing/2014/main" id="{4D51E9BB-2B29-4716-8DB1-A11821D8A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3305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0" name="Picture 10">
            <a:extLst>
              <a:ext uri="{FF2B5EF4-FFF2-40B4-BE49-F238E27FC236}">
                <a16:creationId xmlns:a16="http://schemas.microsoft.com/office/drawing/2014/main" id="{65A8823D-4D08-4432-978B-279197282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33305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1" name="Picture 11">
            <a:extLst>
              <a:ext uri="{FF2B5EF4-FFF2-40B4-BE49-F238E27FC236}">
                <a16:creationId xmlns:a16="http://schemas.microsoft.com/office/drawing/2014/main" id="{01427A88-E0BB-4651-920E-F8BBA5C4D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08622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2" name="Picture 12">
            <a:extLst>
              <a:ext uri="{FF2B5EF4-FFF2-40B4-BE49-F238E27FC236}">
                <a16:creationId xmlns:a16="http://schemas.microsoft.com/office/drawing/2014/main" id="{EA745AE5-391E-4469-BE55-F620F24C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3" name="Picture 13">
            <a:extLst>
              <a:ext uri="{FF2B5EF4-FFF2-40B4-BE49-F238E27FC236}">
                <a16:creationId xmlns:a16="http://schemas.microsoft.com/office/drawing/2014/main" id="{FA9FBF3F-52DB-4B19-9A67-CB325724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3401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4" name="Picture 14">
            <a:extLst>
              <a:ext uri="{FF2B5EF4-FFF2-40B4-BE49-F238E27FC236}">
                <a16:creationId xmlns:a16="http://schemas.microsoft.com/office/drawing/2014/main" id="{F475C999-195C-4766-9303-F47CF84C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33401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5" name="Picture 15">
            <a:extLst>
              <a:ext uri="{FF2B5EF4-FFF2-40B4-BE49-F238E27FC236}">
                <a16:creationId xmlns:a16="http://schemas.microsoft.com/office/drawing/2014/main" id="{12325E5F-623E-4DDF-86E1-CFADD8AFC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33305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6">
            <a:extLst>
              <a:ext uri="{FF2B5EF4-FFF2-40B4-BE49-F238E27FC236}">
                <a16:creationId xmlns:a16="http://schemas.microsoft.com/office/drawing/2014/main" id="{3D007092-941B-4167-9C12-F143AD51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3401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17">
            <a:extLst>
              <a:ext uri="{FF2B5EF4-FFF2-40B4-BE49-F238E27FC236}">
                <a16:creationId xmlns:a16="http://schemas.microsoft.com/office/drawing/2014/main" id="{A8948701-154F-4C26-9487-D36D6D13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3401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8">
            <a:extLst>
              <a:ext uri="{FF2B5EF4-FFF2-40B4-BE49-F238E27FC236}">
                <a16:creationId xmlns:a16="http://schemas.microsoft.com/office/drawing/2014/main" id="{D7782548-80B0-4B7E-9DBE-A2901ABF4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33305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19">
            <a:extLst>
              <a:ext uri="{FF2B5EF4-FFF2-40B4-BE49-F238E27FC236}">
                <a16:creationId xmlns:a16="http://schemas.microsoft.com/office/drawing/2014/main" id="{498BD1DC-1C77-4BED-8E41-8CB297C7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3759200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20" name="Picture 20">
            <a:extLst>
              <a:ext uri="{FF2B5EF4-FFF2-40B4-BE49-F238E27FC236}">
                <a16:creationId xmlns:a16="http://schemas.microsoft.com/office/drawing/2014/main" id="{BC7DB9F7-716E-4D35-9CCC-9E59AAAA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1087438"/>
            <a:ext cx="3565525" cy="3598862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0EA2FF7E-F281-459A-B2E0-498173F76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376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Reconstituer le programme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Aide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à retrouver son chemin en utilisant uniquement ces blocs d’instruction.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B11B646-5077-451C-9644-2BE41E10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n°2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EAEE970C-F978-4FAA-A6E4-B3E3436E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519238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05EFF3B6-BE3D-40C8-BE6F-BA133A3C5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1519238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FC5D93E6-D6E0-469F-8AE1-56B077E6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1503363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0" name="Rectangle 6">
            <a:extLst>
              <a:ext uri="{FF2B5EF4-FFF2-40B4-BE49-F238E27FC236}">
                <a16:creationId xmlns:a16="http://schemas.microsoft.com/office/drawing/2014/main" id="{934B3AD5-61AF-4E4A-AA75-77990345A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6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31" name="Picture 7">
            <a:extLst>
              <a:ext uri="{FF2B5EF4-FFF2-40B4-BE49-F238E27FC236}">
                <a16:creationId xmlns:a16="http://schemas.microsoft.com/office/drawing/2014/main" id="{FCF12E01-4625-47F2-A223-23C63E23A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1519238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2" name="Picture 8">
            <a:extLst>
              <a:ext uri="{FF2B5EF4-FFF2-40B4-BE49-F238E27FC236}">
                <a16:creationId xmlns:a16="http://schemas.microsoft.com/office/drawing/2014/main" id="{637AD28C-2355-4CAC-AB0F-AD8A861F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1503363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7B485BF9-74F1-4EEB-B9A1-E79EFA639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1630363"/>
            <a:ext cx="584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92CACF49-46D5-4C9E-86D7-036071E5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101850"/>
            <a:ext cx="4624388" cy="4597400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63D5D33B-1A74-48CE-8398-06EFB1857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376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Reconstituer le programme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Aide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à retrouver son chemin en utilisant uniquement ces blocs d’instruction.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BDFAEE26-AC54-4DF4-89A5-29CA36614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n°2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97512D8-296B-43BE-B286-142587AC0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6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99DDDB4A-33C6-4F12-BDF2-45C18F54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FC53D295-18A4-40FB-B40E-FA866B3C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3401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>
            <a:extLst>
              <a:ext uri="{FF2B5EF4-FFF2-40B4-BE49-F238E27FC236}">
                <a16:creationId xmlns:a16="http://schemas.microsoft.com/office/drawing/2014/main" id="{50625B2F-070D-43F2-888F-1B3FCF62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3432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5" name="Picture 7">
            <a:extLst>
              <a:ext uri="{FF2B5EF4-FFF2-40B4-BE49-F238E27FC236}">
                <a16:creationId xmlns:a16="http://schemas.microsoft.com/office/drawing/2014/main" id="{CEE3EAC5-930A-407B-8C7D-C446CCFBA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3401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6" name="Picture 8">
            <a:extLst>
              <a:ext uri="{FF2B5EF4-FFF2-40B4-BE49-F238E27FC236}">
                <a16:creationId xmlns:a16="http://schemas.microsoft.com/office/drawing/2014/main" id="{51CD80D2-40C0-40D2-9032-975D002B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3805238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7" name="Picture 9">
            <a:extLst>
              <a:ext uri="{FF2B5EF4-FFF2-40B4-BE49-F238E27FC236}">
                <a16:creationId xmlns:a16="http://schemas.microsoft.com/office/drawing/2014/main" id="{01293747-2DA3-4E6C-BE0E-C104C786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3401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8" name="Picture 10">
            <a:extLst>
              <a:ext uri="{FF2B5EF4-FFF2-40B4-BE49-F238E27FC236}">
                <a16:creationId xmlns:a16="http://schemas.microsoft.com/office/drawing/2014/main" id="{B06863DD-098C-4A90-B0C7-A8CC54A6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33401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9" name="Picture 11">
            <a:extLst>
              <a:ext uri="{FF2B5EF4-FFF2-40B4-BE49-F238E27FC236}">
                <a16:creationId xmlns:a16="http://schemas.microsoft.com/office/drawing/2014/main" id="{0E5CB331-E209-4512-A86F-A91039B2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1239838"/>
            <a:ext cx="3621087" cy="3598862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98796F8F-0E3B-4AE8-B2C3-A3A0DD15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376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Reconstituer le programme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Aide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à retrouver son chemin en utilisant uniquement ces blocs d’instruction.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C58BEBC-1933-4167-B0EA-D3C5EDC24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n°2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21B9CEBD-8A61-44C2-A69E-265F8268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519238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211A7FE6-9091-4DA1-86C4-3B3BC6D99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1516063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167219B8-5F19-4B65-838B-4F4FD9D37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503363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Rectangle 6">
            <a:extLst>
              <a:ext uri="{FF2B5EF4-FFF2-40B4-BE49-F238E27FC236}">
                <a16:creationId xmlns:a16="http://schemas.microsoft.com/office/drawing/2014/main" id="{860DC791-EFE1-45FD-A666-B9346EB3F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7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9" name="Picture 7">
            <a:extLst>
              <a:ext uri="{FF2B5EF4-FFF2-40B4-BE49-F238E27FC236}">
                <a16:creationId xmlns:a16="http://schemas.microsoft.com/office/drawing/2014/main" id="{92F8113B-8EE7-4C22-9388-6AD5E401A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1519238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0" name="Picture 8">
            <a:extLst>
              <a:ext uri="{FF2B5EF4-FFF2-40B4-BE49-F238E27FC236}">
                <a16:creationId xmlns:a16="http://schemas.microsoft.com/office/drawing/2014/main" id="{7664044F-4DEC-4A76-BAF7-F128947B9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2105025"/>
            <a:ext cx="4603750" cy="4611688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81" name="Picture 9">
            <a:extLst>
              <a:ext uri="{FF2B5EF4-FFF2-40B4-BE49-F238E27FC236}">
                <a16:creationId xmlns:a16="http://schemas.microsoft.com/office/drawing/2014/main" id="{93CC1806-0DD2-4C65-A849-83866ADFE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514475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2" name="Picture 10">
            <a:extLst>
              <a:ext uri="{FF2B5EF4-FFF2-40B4-BE49-F238E27FC236}">
                <a16:creationId xmlns:a16="http://schemas.microsoft.com/office/drawing/2014/main" id="{F65DD093-19E7-4CD1-9DF7-50D352E6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514475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3" name="Picture 11">
            <a:extLst>
              <a:ext uri="{FF2B5EF4-FFF2-40B4-BE49-F238E27FC236}">
                <a16:creationId xmlns:a16="http://schemas.microsoft.com/office/drawing/2014/main" id="{287ADD76-A70C-46E0-94A3-C1A777F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503363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4" name="Picture 12">
            <a:extLst>
              <a:ext uri="{FF2B5EF4-FFF2-40B4-BE49-F238E27FC236}">
                <a16:creationId xmlns:a16="http://schemas.microsoft.com/office/drawing/2014/main" id="{D46136CD-A92E-49AE-8AD4-30247D9B2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1514475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5" name="Picture 13">
            <a:extLst>
              <a:ext uri="{FF2B5EF4-FFF2-40B4-BE49-F238E27FC236}">
                <a16:creationId xmlns:a16="http://schemas.microsoft.com/office/drawing/2014/main" id="{9260C9F6-C442-4DCA-A267-5249345E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75" y="1503363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6" name="Picture 14">
            <a:extLst>
              <a:ext uri="{FF2B5EF4-FFF2-40B4-BE49-F238E27FC236}">
                <a16:creationId xmlns:a16="http://schemas.microsoft.com/office/drawing/2014/main" id="{AB178870-A760-40A7-AB83-E1D9837BE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514475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24338CA0-5EEF-4B2D-9B33-2F689FC95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376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Reconstituer le programme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Aide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à retrouver son chemin en utilisant uniquement ces blocs d’instruction.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4EF15DA-E0EF-4FAD-8D0F-7353F30B9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n°2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8D7423C-D6D0-4E7B-BC65-48C51B180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7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D26AB633-54FB-4331-A52F-0D046EB2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C0C1B8FB-03FC-42F2-BC96-3793CD33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3341688"/>
            <a:ext cx="4572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4C3B3C6D-DCF0-47D8-804F-515A711E2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33401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60D28B13-6DE3-40E4-AF5A-E11E14709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33401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4" name="Picture 8">
            <a:extLst>
              <a:ext uri="{FF2B5EF4-FFF2-40B4-BE49-F238E27FC236}">
                <a16:creationId xmlns:a16="http://schemas.microsoft.com/office/drawing/2014/main" id="{F34EECB4-B3ED-452D-9B89-8DE21320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3401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5" name="Picture 9">
            <a:extLst>
              <a:ext uri="{FF2B5EF4-FFF2-40B4-BE49-F238E27FC236}">
                <a16:creationId xmlns:a16="http://schemas.microsoft.com/office/drawing/2014/main" id="{398D9511-D143-4869-89BB-B49AEF86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3401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6" name="Picture 10">
            <a:extLst>
              <a:ext uri="{FF2B5EF4-FFF2-40B4-BE49-F238E27FC236}">
                <a16:creationId xmlns:a16="http://schemas.microsoft.com/office/drawing/2014/main" id="{71730275-8DB4-4CEC-93A6-25DB75422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334010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7" name="Picture 11">
            <a:extLst>
              <a:ext uri="{FF2B5EF4-FFF2-40B4-BE49-F238E27FC236}">
                <a16:creationId xmlns:a16="http://schemas.microsoft.com/office/drawing/2014/main" id="{28B111BA-1349-49F1-90BC-10FCE07E6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40957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8" name="Picture 12">
            <a:extLst>
              <a:ext uri="{FF2B5EF4-FFF2-40B4-BE49-F238E27FC236}">
                <a16:creationId xmlns:a16="http://schemas.microsoft.com/office/drawing/2014/main" id="{A1CC5315-DB5E-4255-9E7A-325A5B87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40957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9" name="Picture 13">
            <a:extLst>
              <a:ext uri="{FF2B5EF4-FFF2-40B4-BE49-F238E27FC236}">
                <a16:creationId xmlns:a16="http://schemas.microsoft.com/office/drawing/2014/main" id="{8B484A86-75C7-4F71-9ADA-7C19F49D7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40957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0" name="Picture 14">
            <a:extLst>
              <a:ext uri="{FF2B5EF4-FFF2-40B4-BE49-F238E27FC236}">
                <a16:creationId xmlns:a16="http://schemas.microsoft.com/office/drawing/2014/main" id="{D1109677-657C-45A5-BF7A-26CCA135D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40957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1" name="Picture 15">
            <a:extLst>
              <a:ext uri="{FF2B5EF4-FFF2-40B4-BE49-F238E27FC236}">
                <a16:creationId xmlns:a16="http://schemas.microsoft.com/office/drawing/2014/main" id="{2BDB6C9E-5A0C-4944-A52B-22671E29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1271588"/>
            <a:ext cx="3592513" cy="3598862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3862CEC5-1525-4D73-97DD-DBF138745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376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Reconstituer le programme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Aide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à retrouver son chemin en utilisant uniquement ces blocs d’instruction.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120BF48-9830-4D21-B0CB-56F1531CA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n°2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E35501A0-7719-4CE4-8B51-A27E51BDE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519238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D8B893B8-4516-4FA0-8707-F69A106A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1516063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839C1342-FBB8-417E-8F9D-222BDF04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1503363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Rectangle 6">
            <a:extLst>
              <a:ext uri="{FF2B5EF4-FFF2-40B4-BE49-F238E27FC236}">
                <a16:creationId xmlns:a16="http://schemas.microsoft.com/office/drawing/2014/main" id="{86379012-9C68-46E3-A026-7EC4B8EED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8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7" name="Picture 7">
            <a:extLst>
              <a:ext uri="{FF2B5EF4-FFF2-40B4-BE49-F238E27FC236}">
                <a16:creationId xmlns:a16="http://schemas.microsoft.com/office/drawing/2014/main" id="{84536C1C-6B0A-4854-9512-998E9532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1514475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6F579AF8-C220-4483-9C33-DD4F3D1B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514475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9" name="Picture 9">
            <a:extLst>
              <a:ext uri="{FF2B5EF4-FFF2-40B4-BE49-F238E27FC236}">
                <a16:creationId xmlns:a16="http://schemas.microsoft.com/office/drawing/2014/main" id="{FED4FF9A-7AE1-407A-AC4D-96B43FE7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503363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0" name="Picture 10">
            <a:extLst>
              <a:ext uri="{FF2B5EF4-FFF2-40B4-BE49-F238E27FC236}">
                <a16:creationId xmlns:a16="http://schemas.microsoft.com/office/drawing/2014/main" id="{6FB3979B-DE16-40AE-8E11-84A32BEA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1514475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1" name="Picture 11">
            <a:extLst>
              <a:ext uri="{FF2B5EF4-FFF2-40B4-BE49-F238E27FC236}">
                <a16:creationId xmlns:a16="http://schemas.microsoft.com/office/drawing/2014/main" id="{DAA4B198-F2A1-4C89-83D1-3DC75819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2197100"/>
            <a:ext cx="4516438" cy="4506913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32" name="Picture 12">
            <a:extLst>
              <a:ext uri="{FF2B5EF4-FFF2-40B4-BE49-F238E27FC236}">
                <a16:creationId xmlns:a16="http://schemas.microsoft.com/office/drawing/2014/main" id="{7D5C3C7F-0F81-474E-B916-DECE0C95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641475"/>
            <a:ext cx="584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71D12987-0999-453B-9174-FAA6D0A1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376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Reconstituer le programme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Aide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à retrouver son chemin en utilisant uniquement ces blocs d’instruction.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BA38623A-2D53-4DF3-B7E6-5C0FF374B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n°2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C1E6C49-B387-452D-8047-F5B96069B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8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D691D526-6980-49AA-88EF-2A74DFB1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4FF4B820-AD62-42E7-9ABE-7CE8389A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3338513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56AFE461-D0DE-49D7-9944-EECA3DAD3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338513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1" name="Picture 7">
            <a:extLst>
              <a:ext uri="{FF2B5EF4-FFF2-40B4-BE49-F238E27FC236}">
                <a16:creationId xmlns:a16="http://schemas.microsoft.com/office/drawing/2014/main" id="{959DCCE5-A8E2-400A-A4BE-5B496C1E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338513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79CD5814-3EE7-458F-B5F1-7AA65ADF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3767138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880C8189-FBDC-451B-A3CB-7544B96C0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3338513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56BE6F45-0A93-4B7D-9E73-10113317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3341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id="{85875E3B-6A37-4788-AF6E-16C8E93ED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41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id="{4D014B49-A3D2-4940-A6C2-B5F3B2F5E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40957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id="{8C1C218B-D170-4E63-9A30-64964418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1262063"/>
            <a:ext cx="3606800" cy="3598862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4E8B890A-DEF1-4EC1-8A5D-B126487FF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80463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Programmer le M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Utilise les blocs d’instruction à ta disposition pour permettre au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atteindre le point d’arrivée.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C4A0525-F62F-4322-A0A6-0115DB7C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n°3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391E332-C9DF-41BB-8059-7F8D8A9E9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9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E25B774E-41FE-4C2E-B670-3C27EACC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397000"/>
            <a:ext cx="5362575" cy="5289550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D0426879-DE55-4207-919A-D6036C4FD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102838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Découvrir le fonctionnement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Consigne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Positionne sur le plateau de programmation 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blocs d’instruction suivants :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 de déplacer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MatataBot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point de départ		au point d’arrivée </a:t>
            </a: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 le programme en appuyant sur	           et observe le déplacement du robot.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39741FB-8C18-4D81-B3CC-F6A2B6520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n°1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EB1B5BD7-2CF7-4226-B605-E6B93741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747963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1D0BD2B3-208E-498F-8A47-4BE297F6E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747963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0342BDED-854D-4624-9F0A-9D3EFF88B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754313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8A80AA67-F869-4593-AD11-DA5AE3C8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747963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D0CA0EE6-BE44-473B-846F-C6614E282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292225"/>
            <a:ext cx="706438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8" name="Rectangle 8">
            <a:extLst>
              <a:ext uri="{FF2B5EF4-FFF2-40B4-BE49-F238E27FC236}">
                <a16:creationId xmlns:a16="http://schemas.microsoft.com/office/drawing/2014/main" id="{15642146-C4FA-49C5-9C7F-B2EF88389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3475038"/>
            <a:ext cx="11541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>
            <a:spAutoFit/>
          </a:bodyPr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ctr">
              <a:lnSpc>
                <a:spcPct val="100000"/>
              </a:lnSpc>
            </a:pPr>
            <a: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Reculer</a:t>
            </a:r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BD7C2B04-9A00-4764-BEEF-228A87325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3475038"/>
            <a:ext cx="1201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>
            <a:spAutoFit/>
          </a:bodyPr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ctr">
              <a:lnSpc>
                <a:spcPct val="100000"/>
              </a:lnSpc>
            </a:pPr>
            <a: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Avancer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E8CA1FC5-D99D-466A-9F5F-7A5DF6429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3475038"/>
            <a:ext cx="1338262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>
            <a:spAutoFit/>
          </a:bodyPr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ctr">
              <a:lnSpc>
                <a:spcPct val="100000"/>
              </a:lnSpc>
            </a:pPr>
            <a: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Pivoter à</a:t>
            </a:r>
            <a:b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6105F1D7-2EA1-4EA8-8146-3772743B8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950" y="3475038"/>
            <a:ext cx="133826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>
            <a:spAutoFit/>
          </a:bodyPr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ctr">
              <a:lnSpc>
                <a:spcPct val="100000"/>
              </a:lnSpc>
            </a:pPr>
            <a: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Pivoter à</a:t>
            </a:r>
            <a:b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pic>
        <p:nvPicPr>
          <p:cNvPr id="15372" name="Picture 12">
            <a:extLst>
              <a:ext uri="{FF2B5EF4-FFF2-40B4-BE49-F238E27FC236}">
                <a16:creationId xmlns:a16="http://schemas.microsoft.com/office/drawing/2014/main" id="{9FA77B5D-8714-463F-8689-94CDD2A26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41788"/>
            <a:ext cx="584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3" name="Picture 13">
            <a:extLst>
              <a:ext uri="{FF2B5EF4-FFF2-40B4-BE49-F238E27FC236}">
                <a16:creationId xmlns:a16="http://schemas.microsoft.com/office/drawing/2014/main" id="{F1D5798D-C548-4F2A-8614-6980A99B3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4932363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4" name="Picture 14">
            <a:extLst>
              <a:ext uri="{FF2B5EF4-FFF2-40B4-BE49-F238E27FC236}">
                <a16:creationId xmlns:a16="http://schemas.microsoft.com/office/drawing/2014/main" id="{A218EC61-CE7C-4DB3-90FB-762306FF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932363"/>
            <a:ext cx="622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5" name="Picture 15">
            <a:extLst>
              <a:ext uri="{FF2B5EF4-FFF2-40B4-BE49-F238E27FC236}">
                <a16:creationId xmlns:a16="http://schemas.microsoft.com/office/drawing/2014/main" id="{50FB46F6-135E-4110-96B3-3455D766B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5826125"/>
            <a:ext cx="584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C71E9230-D66F-417F-8DFC-505514D0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n°3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40FD739-79CE-4E1B-ABC4-864C8705D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37600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BRAVO !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as réussi le défi en réalisant probablement le programme suivant :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temps de découvrir une nouvelle instruction qui va te permettre de </a:t>
            </a: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répéter plusieurs fois un ensemble d’instructions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s’agit de </a:t>
            </a:r>
            <a:r>
              <a:rPr lang="fr-FR" altLang="fr-FR" sz="2100" u="sng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l’instruction Boucle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est constituée de 2 blocs.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13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place entre les deux blocs l’ensemble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instructions à répéter plusieurs fois.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 on indique le nombre de fois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l’on veut répéter la boucle.</a:t>
            </a:r>
          </a:p>
          <a:p>
            <a:pPr marL="203200" algn="just">
              <a:lnSpc>
                <a:spcPct val="100000"/>
              </a:lnSpc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Essaie le programme intégrant une boucle.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13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47E569C6-89F6-4EA5-9EF8-03E737A55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911225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EE2F4EB9-8E80-421A-AA2E-D5D3F447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911225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id="{EE1C941D-9F30-4864-8EF1-96D9CE081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493838"/>
            <a:ext cx="584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6">
            <a:extLst>
              <a:ext uri="{FF2B5EF4-FFF2-40B4-BE49-F238E27FC236}">
                <a16:creationId xmlns:a16="http://schemas.microsoft.com/office/drawing/2014/main" id="{DA7A7DAD-EEB2-4AF5-8A2A-5198B46ED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911225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9" name="Picture 7">
            <a:extLst>
              <a:ext uri="{FF2B5EF4-FFF2-40B4-BE49-F238E27FC236}">
                <a16:creationId xmlns:a16="http://schemas.microsoft.com/office/drawing/2014/main" id="{C66E10DA-FE3B-4C23-A83E-BF9BC58E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911225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0" name="Picture 8">
            <a:extLst>
              <a:ext uri="{FF2B5EF4-FFF2-40B4-BE49-F238E27FC236}">
                <a16:creationId xmlns:a16="http://schemas.microsoft.com/office/drawing/2014/main" id="{C06E41AA-0876-44A6-9E0B-57EAAE0CE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1493838"/>
            <a:ext cx="584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1" name="Picture 9">
            <a:extLst>
              <a:ext uri="{FF2B5EF4-FFF2-40B4-BE49-F238E27FC236}">
                <a16:creationId xmlns:a16="http://schemas.microsoft.com/office/drawing/2014/main" id="{9C1E1B06-2CD9-43AC-910F-E53E16FC7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325913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2" name="Picture 10">
            <a:extLst>
              <a:ext uri="{FF2B5EF4-FFF2-40B4-BE49-F238E27FC236}">
                <a16:creationId xmlns:a16="http://schemas.microsoft.com/office/drawing/2014/main" id="{982F9E35-236F-4C89-AA8A-F16290A9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325913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3" name="Picture 11">
            <a:extLst>
              <a:ext uri="{FF2B5EF4-FFF2-40B4-BE49-F238E27FC236}">
                <a16:creationId xmlns:a16="http://schemas.microsoft.com/office/drawing/2014/main" id="{167F6265-D542-4183-A064-0BC1C41A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445000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4" name="Picture 12">
            <a:extLst>
              <a:ext uri="{FF2B5EF4-FFF2-40B4-BE49-F238E27FC236}">
                <a16:creationId xmlns:a16="http://schemas.microsoft.com/office/drawing/2014/main" id="{D7662AD4-8501-448A-8CAE-B2C9E694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4445000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5" name="Picture 13">
            <a:extLst>
              <a:ext uri="{FF2B5EF4-FFF2-40B4-BE49-F238E27FC236}">
                <a16:creationId xmlns:a16="http://schemas.microsoft.com/office/drawing/2014/main" id="{EA2B7384-82B6-4929-9EFB-55A4C6B66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4445000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6" name="Picture 14">
            <a:extLst>
              <a:ext uri="{FF2B5EF4-FFF2-40B4-BE49-F238E27FC236}">
                <a16:creationId xmlns:a16="http://schemas.microsoft.com/office/drawing/2014/main" id="{92971A30-7B62-47A3-A1E2-5172CBC0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5027613"/>
            <a:ext cx="584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7" name="Picture 15">
            <a:extLst>
              <a:ext uri="{FF2B5EF4-FFF2-40B4-BE49-F238E27FC236}">
                <a16:creationId xmlns:a16="http://schemas.microsoft.com/office/drawing/2014/main" id="{FD5437DB-17DD-40F3-85B2-0F062D5D5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4449763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8" name="Picture 16">
            <a:extLst>
              <a:ext uri="{FF2B5EF4-FFF2-40B4-BE49-F238E27FC236}">
                <a16:creationId xmlns:a16="http://schemas.microsoft.com/office/drawing/2014/main" id="{CEABF1D1-4151-4673-94F0-7919C0A18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566578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9" name="Picture 17">
            <a:extLst>
              <a:ext uri="{FF2B5EF4-FFF2-40B4-BE49-F238E27FC236}">
                <a16:creationId xmlns:a16="http://schemas.microsoft.com/office/drawing/2014/main" id="{22C38D2B-7071-48BF-8EBF-AE486466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5665788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0" name="Picture 18">
            <a:extLst>
              <a:ext uri="{FF2B5EF4-FFF2-40B4-BE49-F238E27FC236}">
                <a16:creationId xmlns:a16="http://schemas.microsoft.com/office/drawing/2014/main" id="{87CF8E6A-EE51-4C21-8C4B-26A3CD61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5665788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1" name="Picture 19">
            <a:extLst>
              <a:ext uri="{FF2B5EF4-FFF2-40B4-BE49-F238E27FC236}">
                <a16:creationId xmlns:a16="http://schemas.microsoft.com/office/drawing/2014/main" id="{9D9DDC6F-AF37-4872-A70C-28943078D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6248400"/>
            <a:ext cx="584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2" name="Picture 20">
            <a:extLst>
              <a:ext uri="{FF2B5EF4-FFF2-40B4-BE49-F238E27FC236}">
                <a16:creationId xmlns:a16="http://schemas.microsoft.com/office/drawing/2014/main" id="{28B8B7E6-3490-42BA-8977-9101EC43D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566578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3" name="Picture 21">
            <a:extLst>
              <a:ext uri="{FF2B5EF4-FFF2-40B4-BE49-F238E27FC236}">
                <a16:creationId xmlns:a16="http://schemas.microsoft.com/office/drawing/2014/main" id="{74F033E8-A445-46D1-AC76-E7D2CE5C6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248400"/>
            <a:ext cx="584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14" name="AutoShape 22">
            <a:extLst>
              <a:ext uri="{FF2B5EF4-FFF2-40B4-BE49-F238E27FC236}">
                <a16:creationId xmlns:a16="http://schemas.microsoft.com/office/drawing/2014/main" id="{115CE372-8493-4631-860E-2A9E126F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4370388"/>
            <a:ext cx="638175" cy="814387"/>
          </a:xfrm>
          <a:custGeom>
            <a:avLst/>
            <a:gdLst>
              <a:gd name="G0" fmla="min 1774 2264"/>
              <a:gd name="G1" fmla="*/ 32767 1774 1"/>
              <a:gd name="G2" fmla="*/ G1 1 G0"/>
              <a:gd name="G3" fmla="+- 0 0 50000"/>
              <a:gd name="G4" fmla="+- 32767 0 50000"/>
              <a:gd name="G5" fmla="?: G4 50000 32767"/>
              <a:gd name="G6" fmla="?: G3 0 G4"/>
              <a:gd name="G7" fmla="+- 0 0 50000"/>
              <a:gd name="G8" fmla="+- G2 0 50000"/>
              <a:gd name="G9" fmla="?: G8 50000 G2"/>
              <a:gd name="G10" fmla="?: G7 0 G8"/>
              <a:gd name="G11" fmla="*/ G0 G10 1"/>
              <a:gd name="G12" fmla="*/ G11 1 32767"/>
              <a:gd name="G13" fmla="+- 1774 0 G12"/>
              <a:gd name="G14" fmla="*/ 2264 G6 1"/>
              <a:gd name="G15" fmla="*/ G14 1 32767"/>
              <a:gd name="G16" fmla="*/ 2264 1 2"/>
              <a:gd name="G17" fmla="+- G16 0 G15"/>
              <a:gd name="G18" fmla="+- G16 G15 0"/>
              <a:gd name="G19" fmla="+- G18 0 0"/>
              <a:gd name="G20" fmla="*/ 2264 1 2"/>
              <a:gd name="G21" fmla="*/ G17 G12 1"/>
              <a:gd name="G22" fmla="*/ G21 1 G20"/>
              <a:gd name="G23" fmla="+- G13 G22 0"/>
              <a:gd name="G24" fmla="+- G23 0 0"/>
              <a:gd name="G25" fmla="+- 2264 0 0"/>
              <a:gd name="G26" fmla="+- 177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323"/>
                </a:moveTo>
                <a:lnTo>
                  <a:pt x="2707" y="2323"/>
                </a:lnTo>
                <a:lnTo>
                  <a:pt x="2707" y="0"/>
                </a:lnTo>
                <a:lnTo>
                  <a:pt x="1774" y="1132"/>
                </a:lnTo>
                <a:lnTo>
                  <a:pt x="2707" y="2264"/>
                </a:lnTo>
                <a:lnTo>
                  <a:pt x="2707" y="-59"/>
                </a:lnTo>
                <a:lnTo>
                  <a:pt x="0" y="-59"/>
                </a:lnTo>
                <a:close/>
              </a:path>
            </a:pathLst>
          </a:custGeom>
          <a:solidFill>
            <a:srgbClr val="A5A5A5"/>
          </a:solidFill>
          <a:ln w="25560" cap="flat">
            <a:solidFill>
              <a:srgbClr val="3A81BA"/>
            </a:solidFill>
            <a:round/>
            <a:headEnd/>
            <a:tailEnd/>
          </a:ln>
          <a:effectLst>
            <a:outerShdw dist="23040" dir="5400000" algn="ctr" rotWithShape="0">
              <a:srgbClr val="A5A5A5">
                <a:alpha val="35036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15" name="AutoShape 23">
            <a:extLst>
              <a:ext uri="{FF2B5EF4-FFF2-40B4-BE49-F238E27FC236}">
                <a16:creationId xmlns:a16="http://schemas.microsoft.com/office/drawing/2014/main" id="{D10D51E2-D4EE-4AC8-9046-EEDE7818A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5349875"/>
            <a:ext cx="638175" cy="814388"/>
          </a:xfrm>
          <a:custGeom>
            <a:avLst/>
            <a:gdLst>
              <a:gd name="G0" fmla="min 1774 2264"/>
              <a:gd name="G1" fmla="*/ 32767 1774 1"/>
              <a:gd name="G2" fmla="*/ G1 1 G0"/>
              <a:gd name="G3" fmla="+- 0 0 50000"/>
              <a:gd name="G4" fmla="+- 32767 0 50000"/>
              <a:gd name="G5" fmla="?: G4 50000 32767"/>
              <a:gd name="G6" fmla="?: G3 0 G4"/>
              <a:gd name="G7" fmla="+- 0 0 50000"/>
              <a:gd name="G8" fmla="+- G2 0 50000"/>
              <a:gd name="G9" fmla="?: G8 50000 G2"/>
              <a:gd name="G10" fmla="?: G7 0 G8"/>
              <a:gd name="G11" fmla="*/ G0 G10 1"/>
              <a:gd name="G12" fmla="*/ G11 1 32767"/>
              <a:gd name="G13" fmla="+- 1774 0 G12"/>
              <a:gd name="G14" fmla="*/ 2264 G6 1"/>
              <a:gd name="G15" fmla="*/ G14 1 32767"/>
              <a:gd name="G16" fmla="*/ 2264 1 2"/>
              <a:gd name="G17" fmla="+- G16 0 G15"/>
              <a:gd name="G18" fmla="+- G16 G15 0"/>
              <a:gd name="G19" fmla="+- G18 0 0"/>
              <a:gd name="G20" fmla="*/ 2264 1 2"/>
              <a:gd name="G21" fmla="*/ G17 G12 1"/>
              <a:gd name="G22" fmla="*/ G21 1 G20"/>
              <a:gd name="G23" fmla="+- G13 G22 0"/>
              <a:gd name="G24" fmla="+- G23 0 0"/>
              <a:gd name="G25" fmla="+- 2264 0 0"/>
              <a:gd name="G26" fmla="+- 177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323"/>
                </a:moveTo>
                <a:lnTo>
                  <a:pt x="2707" y="2323"/>
                </a:lnTo>
                <a:lnTo>
                  <a:pt x="2707" y="0"/>
                </a:lnTo>
                <a:lnTo>
                  <a:pt x="1774" y="1132"/>
                </a:lnTo>
                <a:lnTo>
                  <a:pt x="2707" y="2264"/>
                </a:lnTo>
                <a:lnTo>
                  <a:pt x="2707" y="-59"/>
                </a:lnTo>
                <a:lnTo>
                  <a:pt x="0" y="-59"/>
                </a:lnTo>
                <a:close/>
              </a:path>
            </a:pathLst>
          </a:custGeom>
          <a:solidFill>
            <a:srgbClr val="A5A5A5"/>
          </a:solidFill>
          <a:ln w="25560" cap="flat">
            <a:solidFill>
              <a:srgbClr val="3A81BA"/>
            </a:solidFill>
            <a:round/>
            <a:headEnd/>
            <a:tailEnd/>
          </a:ln>
          <a:effectLst>
            <a:outerShdw dist="23040" dir="5400000" algn="ctr" rotWithShape="0">
              <a:srgbClr val="A5A5A5">
                <a:alpha val="35036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2A512E4A-1169-40FD-B968-BEC048F5A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80463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Programmer le M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Utilise les blocs d’instruction à ta disposition pour permettre au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d’atteindre le point d’arrivée.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7E17112-5272-4A66-963B-F2B2151BC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n°3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93ACC60-B1AB-4DAF-9414-DE6B70A7E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238500"/>
            <a:ext cx="14144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9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2B446D32-EA30-4FDA-8436-F73398F2E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1198563"/>
            <a:ext cx="3648075" cy="3598862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92BD8E4C-AB0C-4CE5-A1F9-BAD120513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24D14610-A802-4315-ABA0-A9F34A66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3" name="Picture 7">
            <a:extLst>
              <a:ext uri="{FF2B5EF4-FFF2-40B4-BE49-F238E27FC236}">
                <a16:creationId xmlns:a16="http://schemas.microsoft.com/office/drawing/2014/main" id="{793D2C17-8C28-4C81-ACC9-F7D18B8EA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346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4" name="Picture 8">
            <a:extLst>
              <a:ext uri="{FF2B5EF4-FFF2-40B4-BE49-F238E27FC236}">
                <a16:creationId xmlns:a16="http://schemas.microsoft.com/office/drawing/2014/main" id="{AADD4D39-B691-480E-A569-B805DC8A7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3346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5" name="Picture 9">
            <a:extLst>
              <a:ext uri="{FF2B5EF4-FFF2-40B4-BE49-F238E27FC236}">
                <a16:creationId xmlns:a16="http://schemas.microsoft.com/office/drawing/2014/main" id="{C24B15BB-DB6A-49E7-AC8A-0B50CA4BE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3346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6" name="Picture 10">
            <a:extLst>
              <a:ext uri="{FF2B5EF4-FFF2-40B4-BE49-F238E27FC236}">
                <a16:creationId xmlns:a16="http://schemas.microsoft.com/office/drawing/2014/main" id="{94D8EFEF-2C56-4A45-BE32-8E1CDE3BE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346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7" name="Picture 11">
            <a:extLst>
              <a:ext uri="{FF2B5EF4-FFF2-40B4-BE49-F238E27FC236}">
                <a16:creationId xmlns:a16="http://schemas.microsoft.com/office/drawing/2014/main" id="{FD7184A4-A785-4B61-A7D7-7FB411754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379412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8" name="Picture 12">
            <a:extLst>
              <a:ext uri="{FF2B5EF4-FFF2-40B4-BE49-F238E27FC236}">
                <a16:creationId xmlns:a16="http://schemas.microsoft.com/office/drawing/2014/main" id="{E4CF539F-5B45-4DA8-9092-BBB41129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346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9" name="Picture 13">
            <a:extLst>
              <a:ext uri="{FF2B5EF4-FFF2-40B4-BE49-F238E27FC236}">
                <a16:creationId xmlns:a16="http://schemas.microsoft.com/office/drawing/2014/main" id="{16CEB63F-8F48-4EBA-A704-07E7A5B15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346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0" name="Picture 14">
            <a:extLst>
              <a:ext uri="{FF2B5EF4-FFF2-40B4-BE49-F238E27FC236}">
                <a16:creationId xmlns:a16="http://schemas.microsoft.com/office/drawing/2014/main" id="{46F29495-7AB0-4841-A644-20DAEB8A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79412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1" name="Picture 15">
            <a:extLst>
              <a:ext uri="{FF2B5EF4-FFF2-40B4-BE49-F238E27FC236}">
                <a16:creationId xmlns:a16="http://schemas.microsoft.com/office/drawing/2014/main" id="{89BF9156-DC6D-4D90-96AA-0ABCA325C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34645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2" name="Picture 16">
            <a:extLst>
              <a:ext uri="{FF2B5EF4-FFF2-40B4-BE49-F238E27FC236}">
                <a16:creationId xmlns:a16="http://schemas.microsoft.com/office/drawing/2014/main" id="{6A88E2C0-35F9-49E7-9B9C-67240452F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34645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3" name="Picture 17">
            <a:extLst>
              <a:ext uri="{FF2B5EF4-FFF2-40B4-BE49-F238E27FC236}">
                <a16:creationId xmlns:a16="http://schemas.microsoft.com/office/drawing/2014/main" id="{59CF273D-9236-46BC-B1BC-9F84E4A5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79412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4" name="Picture 18">
            <a:extLst>
              <a:ext uri="{FF2B5EF4-FFF2-40B4-BE49-F238E27FC236}">
                <a16:creationId xmlns:a16="http://schemas.microsoft.com/office/drawing/2014/main" id="{2F92B0CC-5FD7-4E48-A0C0-378F31CC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379412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71A88194-0C5B-4BA4-A1FB-A40F5A324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80463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Programmer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Utilise les blocs d’instruction à ta disposition pour permettre au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d’atteindre le point d’arrivée.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67988DB-3C1E-446B-B7A4-89A89A8C5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n°3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48879DC-CAF9-4B04-8FAF-9FC7C4E19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10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5DF56C52-3E7E-4DE4-A94A-D8953B3E1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4243388"/>
            <a:ext cx="2154238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>
            <a:spAutoFit/>
          </a:bodyPr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ctr">
              <a:lnSpc>
                <a:spcPct val="100000"/>
              </a:lnSpc>
            </a:pPr>
            <a: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dois réutiliser</a:t>
            </a:r>
          </a:p>
          <a:p>
            <a:pPr marL="203200" algn="ctr">
              <a:lnSpc>
                <a:spcPct val="100000"/>
              </a:lnSpc>
            </a:pPr>
            <a: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l’instruction Boucle</a:t>
            </a: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E51B11D8-2988-429B-A2BF-5BFF76184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485933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>
            <a:extLst>
              <a:ext uri="{FF2B5EF4-FFF2-40B4-BE49-F238E27FC236}">
                <a16:creationId xmlns:a16="http://schemas.microsoft.com/office/drawing/2014/main" id="{762D8F38-FDC7-4AD8-B85A-1956357E5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85933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7" name="Picture 7">
            <a:extLst>
              <a:ext uri="{FF2B5EF4-FFF2-40B4-BE49-F238E27FC236}">
                <a16:creationId xmlns:a16="http://schemas.microsoft.com/office/drawing/2014/main" id="{0BCE249B-A0D3-401E-A160-59565B78E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423988"/>
            <a:ext cx="5334000" cy="5260975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F5B63EC9-3C36-4F23-BC04-397D633E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80463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Programmer le M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Utilise les blocs d’instruction à ta disposition pour permettre au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atteindre le point d’arrivée.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5CE3529-3D4F-4717-AE3E-761A89C72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n°3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E60F96B-5F65-45B5-B73A-9850B36D9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238500"/>
            <a:ext cx="14144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10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CEEBEC4E-7411-46C3-9202-084AA3A84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79346A88-1008-4EB8-9304-515D898F3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id="{88BE71AF-73E6-4603-9FDF-E11133C9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346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1" name="Picture 7">
            <a:extLst>
              <a:ext uri="{FF2B5EF4-FFF2-40B4-BE49-F238E27FC236}">
                <a16:creationId xmlns:a16="http://schemas.microsoft.com/office/drawing/2014/main" id="{DB7198F5-01B7-4BB1-A6BA-3C45D366E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3346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2" name="Picture 8">
            <a:extLst>
              <a:ext uri="{FF2B5EF4-FFF2-40B4-BE49-F238E27FC236}">
                <a16:creationId xmlns:a16="http://schemas.microsoft.com/office/drawing/2014/main" id="{6B827A7D-B74B-4D65-9ECA-903EA5CDF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3346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3" name="Picture 9">
            <a:extLst>
              <a:ext uri="{FF2B5EF4-FFF2-40B4-BE49-F238E27FC236}">
                <a16:creationId xmlns:a16="http://schemas.microsoft.com/office/drawing/2014/main" id="{1E6A3154-E317-4008-A1C6-C512E73A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346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4" name="Picture 10">
            <a:extLst>
              <a:ext uri="{FF2B5EF4-FFF2-40B4-BE49-F238E27FC236}">
                <a16:creationId xmlns:a16="http://schemas.microsoft.com/office/drawing/2014/main" id="{C8C32E3A-3DE8-4591-A289-90DC54FE9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379412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5" name="Picture 11">
            <a:extLst>
              <a:ext uri="{FF2B5EF4-FFF2-40B4-BE49-F238E27FC236}">
                <a16:creationId xmlns:a16="http://schemas.microsoft.com/office/drawing/2014/main" id="{03F9DAB7-6C0F-4F9D-8B04-D053F175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346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6" name="Picture 12">
            <a:extLst>
              <a:ext uri="{FF2B5EF4-FFF2-40B4-BE49-F238E27FC236}">
                <a16:creationId xmlns:a16="http://schemas.microsoft.com/office/drawing/2014/main" id="{256C3082-BB91-44D1-A1EC-F9B9D43A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346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7" name="Picture 13">
            <a:extLst>
              <a:ext uri="{FF2B5EF4-FFF2-40B4-BE49-F238E27FC236}">
                <a16:creationId xmlns:a16="http://schemas.microsoft.com/office/drawing/2014/main" id="{0F2183A3-9457-4736-A81E-A5F3915E4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79412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8" name="Picture 14">
            <a:extLst>
              <a:ext uri="{FF2B5EF4-FFF2-40B4-BE49-F238E27FC236}">
                <a16:creationId xmlns:a16="http://schemas.microsoft.com/office/drawing/2014/main" id="{C50CD23C-5E28-4A24-BDCA-16256DF0B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34645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9" name="Picture 15">
            <a:extLst>
              <a:ext uri="{FF2B5EF4-FFF2-40B4-BE49-F238E27FC236}">
                <a16:creationId xmlns:a16="http://schemas.microsoft.com/office/drawing/2014/main" id="{31E45B00-8243-4C7D-B156-D5B43E2AC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34645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0" name="Picture 16">
            <a:extLst>
              <a:ext uri="{FF2B5EF4-FFF2-40B4-BE49-F238E27FC236}">
                <a16:creationId xmlns:a16="http://schemas.microsoft.com/office/drawing/2014/main" id="{36B4D909-E00E-4FEF-9BF5-9A4251D3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79412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1" name="Picture 17">
            <a:extLst>
              <a:ext uri="{FF2B5EF4-FFF2-40B4-BE49-F238E27FC236}">
                <a16:creationId xmlns:a16="http://schemas.microsoft.com/office/drawing/2014/main" id="{11CE35E8-EE90-427A-BBE8-AE3BE883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1222375"/>
            <a:ext cx="3648075" cy="3598863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82" name="Picture 18">
            <a:extLst>
              <a:ext uri="{FF2B5EF4-FFF2-40B4-BE49-F238E27FC236}">
                <a16:creationId xmlns:a16="http://schemas.microsoft.com/office/drawing/2014/main" id="{9CF54E12-3363-4547-86D4-63F0267CD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379412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3" name="Picture 19">
            <a:extLst>
              <a:ext uri="{FF2B5EF4-FFF2-40B4-BE49-F238E27FC236}">
                <a16:creationId xmlns:a16="http://schemas.microsoft.com/office/drawing/2014/main" id="{FDDF033B-A534-4582-94A3-739E4DA0E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3346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4" name="Picture 20">
            <a:extLst>
              <a:ext uri="{FF2B5EF4-FFF2-40B4-BE49-F238E27FC236}">
                <a16:creationId xmlns:a16="http://schemas.microsoft.com/office/drawing/2014/main" id="{7368AB27-76A5-48FE-AE77-243D34FC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346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5" name="Picture 21">
            <a:extLst>
              <a:ext uri="{FF2B5EF4-FFF2-40B4-BE49-F238E27FC236}">
                <a16:creationId xmlns:a16="http://schemas.microsoft.com/office/drawing/2014/main" id="{CFC53533-1662-4D50-BB67-E7C01FD6A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79412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1DF85561-466E-4E7C-ABB8-381E5F8AF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80463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Programmer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Utilise les blocs d’instruction à ta disposition pour permettre au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d’atteindre le point d’arrivée.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6BCEA21C-9B53-4EA7-AF0C-1EC2F835A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n°3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5F1574B-4376-46F9-B0EC-954D14B11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11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DE2F7C94-5853-49C8-A24E-672E35021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441450"/>
            <a:ext cx="5292725" cy="5251450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1A993712-0569-4AD3-A41D-74A8CCE81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80463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Programmer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Utilise les blocs d’instruction à ta disposition pour permettre au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d’atteindre le point d’arrivée.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BCCD6D8-B180-462C-9755-5B1FE3C64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n°3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59CC395-75E1-4966-8C3F-420B83861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11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79D1EB6D-58F7-4EDB-A3C9-F919CEF0C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65225"/>
            <a:ext cx="3627438" cy="3598863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4B8C3868-E97E-479E-B064-2FDBF00E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D42E5543-BF82-47CC-AD8B-0C52F137A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32740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9" name="Picture 7">
            <a:extLst>
              <a:ext uri="{FF2B5EF4-FFF2-40B4-BE49-F238E27FC236}">
                <a16:creationId xmlns:a16="http://schemas.microsoft.com/office/drawing/2014/main" id="{DAE79325-3EBE-4FDB-B578-50297D72C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33274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0" name="Picture 8">
            <a:extLst>
              <a:ext uri="{FF2B5EF4-FFF2-40B4-BE49-F238E27FC236}">
                <a16:creationId xmlns:a16="http://schemas.microsoft.com/office/drawing/2014/main" id="{79213A11-DD72-49E6-B969-ED365A29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3274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1" name="Picture 9">
            <a:extLst>
              <a:ext uri="{FF2B5EF4-FFF2-40B4-BE49-F238E27FC236}">
                <a16:creationId xmlns:a16="http://schemas.microsoft.com/office/drawing/2014/main" id="{225D3B87-0D9D-4B91-8E01-1F218D84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33274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2" name="Picture 10">
            <a:extLst>
              <a:ext uri="{FF2B5EF4-FFF2-40B4-BE49-F238E27FC236}">
                <a16:creationId xmlns:a16="http://schemas.microsoft.com/office/drawing/2014/main" id="{50A7CC8F-C2A9-4037-97CC-F92C371F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274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3" name="Picture 11">
            <a:extLst>
              <a:ext uri="{FF2B5EF4-FFF2-40B4-BE49-F238E27FC236}">
                <a16:creationId xmlns:a16="http://schemas.microsoft.com/office/drawing/2014/main" id="{79D9CC1A-755A-4CDF-9D42-8C132D0F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332740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4" name="Picture 12">
            <a:extLst>
              <a:ext uri="{FF2B5EF4-FFF2-40B4-BE49-F238E27FC236}">
                <a16:creationId xmlns:a16="http://schemas.microsoft.com/office/drawing/2014/main" id="{CBD752CD-8465-4B92-B4BE-63D3AD46B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77507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15538DF-77CA-47C7-BDE3-928E3853A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80463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Programmer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Utilise les blocs d’instruction à ta disposition pour permettre au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d’atteindre le point d’arrivée.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2BB81E8-4D13-497B-8DF0-7F1FD0B3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n°3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A394E78-CEE6-4655-AB72-CD5585B13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12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EC8FC68E-B36E-490B-96B0-9A386873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420813"/>
            <a:ext cx="5334000" cy="5272087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B12D6251-A466-4FF6-BF24-711F048F8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80463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Programmer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Utilise les blocs d’instruction à ta disposition pour permettre au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d’atteindre le point d’arrivée.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EB34C0A-953A-4491-B662-D4CDE4654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n°3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57C79D5-2463-4D6F-B70B-F470536A2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12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8C95550E-7F68-4051-B99B-31E1D4DDA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1165225"/>
            <a:ext cx="3641725" cy="3598863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127066E7-0E05-47FA-87DF-1D9D5DE86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08C68E78-840E-4D32-8C66-0D667C8D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32740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7" name="Picture 7">
            <a:extLst>
              <a:ext uri="{FF2B5EF4-FFF2-40B4-BE49-F238E27FC236}">
                <a16:creationId xmlns:a16="http://schemas.microsoft.com/office/drawing/2014/main" id="{F0360705-E1BD-4070-A4D7-2520CE050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3274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8" name="Picture 8">
            <a:extLst>
              <a:ext uri="{FF2B5EF4-FFF2-40B4-BE49-F238E27FC236}">
                <a16:creationId xmlns:a16="http://schemas.microsoft.com/office/drawing/2014/main" id="{D3B3775E-93FC-4BAD-8407-9C0B515D4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3274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9" name="Picture 9">
            <a:extLst>
              <a:ext uri="{FF2B5EF4-FFF2-40B4-BE49-F238E27FC236}">
                <a16:creationId xmlns:a16="http://schemas.microsoft.com/office/drawing/2014/main" id="{034C484B-9C3D-4186-AB50-2BA8B23C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33289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0" name="Picture 10">
            <a:extLst>
              <a:ext uri="{FF2B5EF4-FFF2-40B4-BE49-F238E27FC236}">
                <a16:creationId xmlns:a16="http://schemas.microsoft.com/office/drawing/2014/main" id="{7E9BB73E-D46C-4FCA-AD40-CEB90926C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332740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1" name="Picture 11">
            <a:extLst>
              <a:ext uri="{FF2B5EF4-FFF2-40B4-BE49-F238E27FC236}">
                <a16:creationId xmlns:a16="http://schemas.microsoft.com/office/drawing/2014/main" id="{F0C836D2-38A2-4219-BE4C-3EA41E21E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77507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2" name="Picture 12">
            <a:extLst>
              <a:ext uri="{FF2B5EF4-FFF2-40B4-BE49-F238E27FC236}">
                <a16:creationId xmlns:a16="http://schemas.microsoft.com/office/drawing/2014/main" id="{886EDA76-BAA4-4E7C-8955-FEEB327CA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377507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3" name="Picture 13">
            <a:extLst>
              <a:ext uri="{FF2B5EF4-FFF2-40B4-BE49-F238E27FC236}">
                <a16:creationId xmlns:a16="http://schemas.microsoft.com/office/drawing/2014/main" id="{365A1218-10F1-4944-896D-ED18604B0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377507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>
            <a:extLst>
              <a:ext uri="{FF2B5EF4-FFF2-40B4-BE49-F238E27FC236}">
                <a16:creationId xmlns:a16="http://schemas.microsoft.com/office/drawing/2014/main" id="{38BA407C-365A-4C24-94D8-B15AA5D3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id="{C285716C-9E12-4BC6-AE3A-6C52F6528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804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Découvrir les blocs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Fonction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Rappelle toi le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défi 11.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Reproduis les deux programmes. Tu constates que le robot exécute le même parcours. Essaie de comprendre ce qu’est une fonction et comment l’utiliser dans un programme.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3EB06E6-4E4C-46A7-8B97-F10ECBF2B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n°4</a:t>
            </a: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86615A1A-CCE7-41AD-BA6C-4671BAD9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332740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9" name="Picture 5">
            <a:extLst>
              <a:ext uri="{FF2B5EF4-FFF2-40B4-BE49-F238E27FC236}">
                <a16:creationId xmlns:a16="http://schemas.microsoft.com/office/drawing/2014/main" id="{16464428-1308-4959-8D5B-A77D0996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3274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6">
            <a:extLst>
              <a:ext uri="{FF2B5EF4-FFF2-40B4-BE49-F238E27FC236}">
                <a16:creationId xmlns:a16="http://schemas.microsoft.com/office/drawing/2014/main" id="{712F4F96-5EC6-4020-A2E2-AA69AB65D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33274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1" name="Picture 7">
            <a:extLst>
              <a:ext uri="{FF2B5EF4-FFF2-40B4-BE49-F238E27FC236}">
                <a16:creationId xmlns:a16="http://schemas.microsoft.com/office/drawing/2014/main" id="{B939130E-949E-43D2-9725-95F93F9A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33274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2" name="Picture 8">
            <a:extLst>
              <a:ext uri="{FF2B5EF4-FFF2-40B4-BE49-F238E27FC236}">
                <a16:creationId xmlns:a16="http://schemas.microsoft.com/office/drawing/2014/main" id="{82617B30-12E8-4191-B2C4-581FA983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33274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3" name="Picture 9">
            <a:extLst>
              <a:ext uri="{FF2B5EF4-FFF2-40B4-BE49-F238E27FC236}">
                <a16:creationId xmlns:a16="http://schemas.microsoft.com/office/drawing/2014/main" id="{A119E2DC-2A48-45AC-B8BC-5C461D55B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332740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4" name="Picture 10">
            <a:extLst>
              <a:ext uri="{FF2B5EF4-FFF2-40B4-BE49-F238E27FC236}">
                <a16:creationId xmlns:a16="http://schemas.microsoft.com/office/drawing/2014/main" id="{9FECCD34-5A8F-4D26-8419-114A9E9B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77507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5" name="Picture 11">
            <a:extLst>
              <a:ext uri="{FF2B5EF4-FFF2-40B4-BE49-F238E27FC236}">
                <a16:creationId xmlns:a16="http://schemas.microsoft.com/office/drawing/2014/main" id="{1793CFF3-F76D-4506-B3CD-1268D4C40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16033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6" name="Picture 12">
            <a:extLst>
              <a:ext uri="{FF2B5EF4-FFF2-40B4-BE49-F238E27FC236}">
                <a16:creationId xmlns:a16="http://schemas.microsoft.com/office/drawing/2014/main" id="{F26CC9BB-4046-49F5-9B90-08863549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7" name="Picture 13">
            <a:extLst>
              <a:ext uri="{FF2B5EF4-FFF2-40B4-BE49-F238E27FC236}">
                <a16:creationId xmlns:a16="http://schemas.microsoft.com/office/drawing/2014/main" id="{CDB087E2-08B0-42C6-BFB2-BBBB93E49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4910138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8" name="Picture 14">
            <a:extLst>
              <a:ext uri="{FF2B5EF4-FFF2-40B4-BE49-F238E27FC236}">
                <a16:creationId xmlns:a16="http://schemas.microsoft.com/office/drawing/2014/main" id="{59F2A79D-5721-432B-82F5-7B27B01F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332740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9" name="Picture 15">
            <a:extLst>
              <a:ext uri="{FF2B5EF4-FFF2-40B4-BE49-F238E27FC236}">
                <a16:creationId xmlns:a16="http://schemas.microsoft.com/office/drawing/2014/main" id="{D5316E4D-A33B-4C0A-B464-480A66E7A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332740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0" name="Picture 16">
            <a:extLst>
              <a:ext uri="{FF2B5EF4-FFF2-40B4-BE49-F238E27FC236}">
                <a16:creationId xmlns:a16="http://schemas.microsoft.com/office/drawing/2014/main" id="{81AB9EEA-4DE7-4977-97A4-DFE3C6B0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7507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1" name="Picture 17">
            <a:extLst>
              <a:ext uri="{FF2B5EF4-FFF2-40B4-BE49-F238E27FC236}">
                <a16:creationId xmlns:a16="http://schemas.microsoft.com/office/drawing/2014/main" id="{E181375A-FA48-49F7-92FE-AB3F4C12A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332740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2" name="Picture 18">
            <a:extLst>
              <a:ext uri="{FF2B5EF4-FFF2-40B4-BE49-F238E27FC236}">
                <a16:creationId xmlns:a16="http://schemas.microsoft.com/office/drawing/2014/main" id="{A8F169CB-C005-41B8-9AF3-E1F2CDFD5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91013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3" name="Picture 19">
            <a:extLst>
              <a:ext uri="{FF2B5EF4-FFF2-40B4-BE49-F238E27FC236}">
                <a16:creationId xmlns:a16="http://schemas.microsoft.com/office/drawing/2014/main" id="{128C4607-FA19-4C26-AD5C-0BC1CAA7C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9053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4" name="Picture 20">
            <a:extLst>
              <a:ext uri="{FF2B5EF4-FFF2-40B4-BE49-F238E27FC236}">
                <a16:creationId xmlns:a16="http://schemas.microsoft.com/office/drawing/2014/main" id="{15E53657-1210-422F-92DD-E028551A1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91013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5" name="Picture 21">
            <a:extLst>
              <a:ext uri="{FF2B5EF4-FFF2-40B4-BE49-F238E27FC236}">
                <a16:creationId xmlns:a16="http://schemas.microsoft.com/office/drawing/2014/main" id="{5F976CC2-761A-48C6-84ED-E03EB73C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905375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6" name="Picture 22">
            <a:extLst>
              <a:ext uri="{FF2B5EF4-FFF2-40B4-BE49-F238E27FC236}">
                <a16:creationId xmlns:a16="http://schemas.microsoft.com/office/drawing/2014/main" id="{806F3E5D-C1CF-464C-A85B-138F826DD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16033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007" name="Rectangle 23">
            <a:extLst>
              <a:ext uri="{FF2B5EF4-FFF2-40B4-BE49-F238E27FC236}">
                <a16:creationId xmlns:a16="http://schemas.microsoft.com/office/drawing/2014/main" id="{17F0450E-10D9-421D-A426-FBAF25565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3195638"/>
            <a:ext cx="141446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11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008" name="Picture 24">
            <a:extLst>
              <a:ext uri="{FF2B5EF4-FFF2-40B4-BE49-F238E27FC236}">
                <a16:creationId xmlns:a16="http://schemas.microsoft.com/office/drawing/2014/main" id="{9509D607-F4EA-48DB-855F-E4D32CCD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1903413"/>
            <a:ext cx="3627437" cy="3598862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C9AB7942-5F6E-4609-9914-909790220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312738"/>
            <a:ext cx="106426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Découvrir les blocs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Fonction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Les blocs de codage de fonction doivent être utilisés par paire :</a:t>
            </a: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Le bloc de codage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Définir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          , puis les blocs de codage d'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appel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de fonction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Lato Light" panose="020F0502020204030203" pitchFamily="34" charset="0"/>
            </a:endParaRP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L'utilisation de blocs de codage de fonction peut rendre les programmes plus concis,</a:t>
            </a: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en particulier lorsque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doit effectuer des mouvements complexes.</a:t>
            </a: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Lato Light" panose="020F0502020204030203" pitchFamily="34" charset="0"/>
            </a:endParaRP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Le bloc de codage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Définir         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doit être placé</a:t>
            </a: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sous la ligne où sont situés les blocs de codage </a:t>
            </a: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d'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appel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de fonction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Lato Light" panose="020F0502020204030203" pitchFamily="34" charset="0"/>
            </a:endParaRP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Le mieux étant de placer la définition de la</a:t>
            </a: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Fonction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          sur la dernière ligne du plateau.</a:t>
            </a:r>
          </a:p>
          <a:p>
            <a:pPr marL="203200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Lato Light" panose="020F0502020204030203" pitchFamily="34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9922007-9523-4F32-B5C9-D3C5553A6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n°4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FDB5AAF5-8295-4154-B7F0-EC6C0F9E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1155700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2" name="Picture 4">
            <a:extLst>
              <a:ext uri="{FF2B5EF4-FFF2-40B4-BE49-F238E27FC236}">
                <a16:creationId xmlns:a16="http://schemas.microsoft.com/office/drawing/2014/main" id="{BC87878D-88D1-4A99-93B6-97367493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155700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5">
            <a:extLst>
              <a:ext uri="{FF2B5EF4-FFF2-40B4-BE49-F238E27FC236}">
                <a16:creationId xmlns:a16="http://schemas.microsoft.com/office/drawing/2014/main" id="{96BD7120-3CFE-4407-9CE8-EF77A7E6A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130550"/>
            <a:ext cx="5881687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4" name="Picture 6">
            <a:extLst>
              <a:ext uri="{FF2B5EF4-FFF2-40B4-BE49-F238E27FC236}">
                <a16:creationId xmlns:a16="http://schemas.microsoft.com/office/drawing/2014/main" id="{8D394B9E-02EA-423C-94CB-5AEDF1AD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26548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5" name="Picture 7">
            <a:extLst>
              <a:ext uri="{FF2B5EF4-FFF2-40B4-BE49-F238E27FC236}">
                <a16:creationId xmlns:a16="http://schemas.microsoft.com/office/drawing/2014/main" id="{381DDF3D-F098-4D8E-B9AC-9F6DDF5EA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4178300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6" name="Picture 8">
            <a:extLst>
              <a:ext uri="{FF2B5EF4-FFF2-40B4-BE49-F238E27FC236}">
                <a16:creationId xmlns:a16="http://schemas.microsoft.com/office/drawing/2014/main" id="{9AB9CB3F-52AB-4822-9CC6-75F4AFB51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5489575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3662C957-79A6-41DE-9F20-155DD34C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102838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Découvrir le fonctionnement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894613A-476E-46BF-BC13-12369E7BA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n°1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66BC5F09-FCB7-460D-847C-F8CC43AE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790575"/>
            <a:ext cx="6043613" cy="6008688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id="{1A265BC4-90D4-457A-BED4-47CE68390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1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6DA5108B-8683-457B-B87C-AA3A89098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804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Découvrir les blocs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Fonction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Utilise les blocs d’instruction à ta disposition pour permettre au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d’atteindre le point d’arrivée.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23105A23-3F50-4CFF-9BE1-EBBA641F7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n°4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4797F4F1-37B0-4B95-AC17-5AF6BF4F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5162550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4">
            <a:extLst>
              <a:ext uri="{FF2B5EF4-FFF2-40B4-BE49-F238E27FC236}">
                <a16:creationId xmlns:a16="http://schemas.microsoft.com/office/drawing/2014/main" id="{F586471C-61A8-400A-ACCA-6C26ADB1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4305300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719DD3C3-BC8E-437C-AB3F-694C951D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606550"/>
            <a:ext cx="4895850" cy="4876800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8" name="Rectangle 6">
            <a:extLst>
              <a:ext uri="{FF2B5EF4-FFF2-40B4-BE49-F238E27FC236}">
                <a16:creationId xmlns:a16="http://schemas.microsoft.com/office/drawing/2014/main" id="{C2B23039-0AB6-49CF-9A4C-87CAA90C0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2608263"/>
            <a:ext cx="141446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13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9" name="Picture 7">
            <a:extLst>
              <a:ext uri="{FF2B5EF4-FFF2-40B4-BE49-F238E27FC236}">
                <a16:creationId xmlns:a16="http://schemas.microsoft.com/office/drawing/2014/main" id="{CF053BEF-570B-47E3-B0A4-58AB5092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16033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0" name="Picture 8">
            <a:extLst>
              <a:ext uri="{FF2B5EF4-FFF2-40B4-BE49-F238E27FC236}">
                <a16:creationId xmlns:a16="http://schemas.microsoft.com/office/drawing/2014/main" id="{D5FE1487-39E1-4A21-AD1C-EF8B8B9D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16033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41" name="Rectangle 9">
            <a:extLst>
              <a:ext uri="{FF2B5EF4-FFF2-40B4-BE49-F238E27FC236}">
                <a16:creationId xmlns:a16="http://schemas.microsoft.com/office/drawing/2014/main" id="{8F883D28-49D8-4E87-B5EE-AD01F654C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429000"/>
            <a:ext cx="2154238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>
            <a:spAutoFit/>
          </a:bodyPr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ctr">
              <a:lnSpc>
                <a:spcPct val="100000"/>
              </a:lnSpc>
            </a:pPr>
            <a: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dois utiliser</a:t>
            </a:r>
          </a:p>
          <a:p>
            <a:pPr marL="203200" algn="ctr">
              <a:lnSpc>
                <a:spcPct val="100000"/>
              </a:lnSpc>
            </a:pPr>
            <a: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blocs Fonction</a:t>
            </a:r>
          </a:p>
        </p:txBody>
      </p:sp>
      <p:pic>
        <p:nvPicPr>
          <p:cNvPr id="44042" name="Picture 10">
            <a:extLst>
              <a:ext uri="{FF2B5EF4-FFF2-40B4-BE49-F238E27FC236}">
                <a16:creationId xmlns:a16="http://schemas.microsoft.com/office/drawing/2014/main" id="{A54D5641-9ED4-466D-88E6-EEF1DEE6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4305300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>
            <a:extLst>
              <a:ext uri="{FF2B5EF4-FFF2-40B4-BE49-F238E27FC236}">
                <a16:creationId xmlns:a16="http://schemas.microsoft.com/office/drawing/2014/main" id="{8BDD9376-5EEE-4F4D-88E7-9D86A76FD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08EF1502-5709-4583-B0C4-6C55B3345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804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Découvrir les blocs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Fonction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Utilise les blocs d’instruction à ta disposition pour permettre au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d’atteindre le point d’arrivée.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01B5238-D48C-414B-B283-19370B53D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n°4</a:t>
            </a: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9B797737-6C2C-445D-BD2E-97F5F09ED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4878388"/>
            <a:ext cx="4460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1" name="Picture 5">
            <a:extLst>
              <a:ext uri="{FF2B5EF4-FFF2-40B4-BE49-F238E27FC236}">
                <a16:creationId xmlns:a16="http://schemas.microsoft.com/office/drawing/2014/main" id="{DDB39617-ADC2-4E8C-A811-3C2817D4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3344863"/>
            <a:ext cx="4460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2" name="Picture 6">
            <a:extLst>
              <a:ext uri="{FF2B5EF4-FFF2-40B4-BE49-F238E27FC236}">
                <a16:creationId xmlns:a16="http://schemas.microsoft.com/office/drawing/2014/main" id="{746A4FAF-ABA2-4488-ADCB-9B6DFBF6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4878388"/>
            <a:ext cx="4460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3" name="Picture 7">
            <a:extLst>
              <a:ext uri="{FF2B5EF4-FFF2-40B4-BE49-F238E27FC236}">
                <a16:creationId xmlns:a16="http://schemas.microsoft.com/office/drawing/2014/main" id="{7E7C9DCE-653B-4863-85EC-9E1FE2F66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4878388"/>
            <a:ext cx="4460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4" name="Picture 8">
            <a:extLst>
              <a:ext uri="{FF2B5EF4-FFF2-40B4-BE49-F238E27FC236}">
                <a16:creationId xmlns:a16="http://schemas.microsoft.com/office/drawing/2014/main" id="{1543998D-CDE8-4853-B868-0CF1D92CB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5324475"/>
            <a:ext cx="4318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5" name="Picture 9">
            <a:extLst>
              <a:ext uri="{FF2B5EF4-FFF2-40B4-BE49-F238E27FC236}">
                <a16:creationId xmlns:a16="http://schemas.microsoft.com/office/drawing/2014/main" id="{52F75A03-F218-4C41-85C7-3A92F69F5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4878388"/>
            <a:ext cx="4460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6" name="Picture 10">
            <a:extLst>
              <a:ext uri="{FF2B5EF4-FFF2-40B4-BE49-F238E27FC236}">
                <a16:creationId xmlns:a16="http://schemas.microsoft.com/office/drawing/2014/main" id="{4513F79A-B266-47B0-8EB1-AE4255B9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887913"/>
            <a:ext cx="4460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7" name="Picture 11">
            <a:extLst>
              <a:ext uri="{FF2B5EF4-FFF2-40B4-BE49-F238E27FC236}">
                <a16:creationId xmlns:a16="http://schemas.microsoft.com/office/drawing/2014/main" id="{AE601DAD-8CDC-44D3-8C7E-5171C8FC9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336925"/>
            <a:ext cx="44608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8" name="Picture 12">
            <a:extLst>
              <a:ext uri="{FF2B5EF4-FFF2-40B4-BE49-F238E27FC236}">
                <a16:creationId xmlns:a16="http://schemas.microsoft.com/office/drawing/2014/main" id="{E1ABC6FC-0A78-4B13-A3DF-1FCBF26F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3336925"/>
            <a:ext cx="44608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9" name="Picture 13">
            <a:extLst>
              <a:ext uri="{FF2B5EF4-FFF2-40B4-BE49-F238E27FC236}">
                <a16:creationId xmlns:a16="http://schemas.microsoft.com/office/drawing/2014/main" id="{AD83F932-87FF-4C36-8914-1D1DDF34D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3344863"/>
            <a:ext cx="4460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0" name="Picture 14">
            <a:extLst>
              <a:ext uri="{FF2B5EF4-FFF2-40B4-BE49-F238E27FC236}">
                <a16:creationId xmlns:a16="http://schemas.microsoft.com/office/drawing/2014/main" id="{CF1D92F9-6A01-4ED5-8D5B-B875886F3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3336925"/>
            <a:ext cx="44608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1" name="Picture 15">
            <a:extLst>
              <a:ext uri="{FF2B5EF4-FFF2-40B4-BE49-F238E27FC236}">
                <a16:creationId xmlns:a16="http://schemas.microsoft.com/office/drawing/2014/main" id="{A8013D4D-DC01-4ED1-BD86-CDD705B3F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4887913"/>
            <a:ext cx="4460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2" name="Picture 16">
            <a:extLst>
              <a:ext uri="{FF2B5EF4-FFF2-40B4-BE49-F238E27FC236}">
                <a16:creationId xmlns:a16="http://schemas.microsoft.com/office/drawing/2014/main" id="{1A55D2A8-D3AA-4FFA-943F-7F7A221D3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1100138"/>
            <a:ext cx="3613150" cy="3598862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73" name="Rectangle 17">
            <a:extLst>
              <a:ext uri="{FF2B5EF4-FFF2-40B4-BE49-F238E27FC236}">
                <a16:creationId xmlns:a16="http://schemas.microsoft.com/office/drawing/2014/main" id="{4183FD63-11B4-4EA0-8F24-9AFF94065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517900"/>
            <a:ext cx="14144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13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74" name="Picture 18">
            <a:extLst>
              <a:ext uri="{FF2B5EF4-FFF2-40B4-BE49-F238E27FC236}">
                <a16:creationId xmlns:a16="http://schemas.microsoft.com/office/drawing/2014/main" id="{9D258B43-42A5-497D-B6B5-01E45EFF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16033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5" name="Picture 19">
            <a:extLst>
              <a:ext uri="{FF2B5EF4-FFF2-40B4-BE49-F238E27FC236}">
                <a16:creationId xmlns:a16="http://schemas.microsoft.com/office/drawing/2014/main" id="{9CF9A1F1-EBE0-4AB8-826A-DA0636B9A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16033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6" name="Picture 20">
            <a:extLst>
              <a:ext uri="{FF2B5EF4-FFF2-40B4-BE49-F238E27FC236}">
                <a16:creationId xmlns:a16="http://schemas.microsoft.com/office/drawing/2014/main" id="{F22A267D-920A-47E8-8438-60A50EEEA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5324475"/>
            <a:ext cx="4318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DFDCDFC5-CBBB-4264-8A5C-4EB4D024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80463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Réinvestir les blocs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Fonction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Utilise les blocs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Fonction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afin de relever le défi.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21DF1FA1-E7D0-4301-BB2D-960864FA3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n°5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0A3BAE8-0DEB-4A38-819D-7D0445B26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14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E1EAE214-632E-4E6F-8983-04FFC2059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106488"/>
            <a:ext cx="5605463" cy="5605462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B657710F-55FF-4A93-8DA3-58D698CEA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8780463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Réinvestir les blocs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Fonction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.</a:t>
            </a:r>
          </a:p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Utilise les blocs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Fonction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afin de relever le défi.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878AE435-C91B-47BE-86EE-B23FAD2B9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n°5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35CF23A-46C2-4B4D-BC96-C9E965A1D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14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4906B0A3-D4F0-4DA7-8797-A9AC4E0B7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1266825"/>
            <a:ext cx="3598862" cy="3598863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EBFC7284-3307-47FE-9AD5-EDC8CF14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0" name="Picture 6">
            <a:extLst>
              <a:ext uri="{FF2B5EF4-FFF2-40B4-BE49-F238E27FC236}">
                <a16:creationId xmlns:a16="http://schemas.microsoft.com/office/drawing/2014/main" id="{8ECDAF34-DCD8-417E-9B59-D94FAE430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878388"/>
            <a:ext cx="4460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313C86D9-3BF2-4CB1-941A-309EEEFB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344863"/>
            <a:ext cx="4460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2" name="Picture 8">
            <a:extLst>
              <a:ext uri="{FF2B5EF4-FFF2-40B4-BE49-F238E27FC236}">
                <a16:creationId xmlns:a16="http://schemas.microsoft.com/office/drawing/2014/main" id="{5BEE2496-0AA8-431A-A678-5533280F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4878388"/>
            <a:ext cx="4460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3" name="Picture 9">
            <a:extLst>
              <a:ext uri="{FF2B5EF4-FFF2-40B4-BE49-F238E27FC236}">
                <a16:creationId xmlns:a16="http://schemas.microsoft.com/office/drawing/2014/main" id="{C11A7287-7C0E-4479-97DE-995849444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344863"/>
            <a:ext cx="4460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4" name="Picture 10">
            <a:extLst>
              <a:ext uri="{FF2B5EF4-FFF2-40B4-BE49-F238E27FC236}">
                <a16:creationId xmlns:a16="http://schemas.microsoft.com/office/drawing/2014/main" id="{FFC64F9B-1EDF-44C9-8F08-DAD89C5E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878388"/>
            <a:ext cx="4460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5" name="Picture 11">
            <a:extLst>
              <a:ext uri="{FF2B5EF4-FFF2-40B4-BE49-F238E27FC236}">
                <a16:creationId xmlns:a16="http://schemas.microsoft.com/office/drawing/2014/main" id="{A56BA76A-84F3-4C1C-A389-E5684B55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3336925"/>
            <a:ext cx="4460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6" name="Picture 12">
            <a:extLst>
              <a:ext uri="{FF2B5EF4-FFF2-40B4-BE49-F238E27FC236}">
                <a16:creationId xmlns:a16="http://schemas.microsoft.com/office/drawing/2014/main" id="{AAAADF5A-A610-4B56-BB20-FB18F66CC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4887913"/>
            <a:ext cx="4460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7" name="Picture 13">
            <a:extLst>
              <a:ext uri="{FF2B5EF4-FFF2-40B4-BE49-F238E27FC236}">
                <a16:creationId xmlns:a16="http://schemas.microsoft.com/office/drawing/2014/main" id="{6D61E070-996F-47C3-86EF-E8E902EE5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344863"/>
            <a:ext cx="4460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8" name="Picture 14">
            <a:extLst>
              <a:ext uri="{FF2B5EF4-FFF2-40B4-BE49-F238E27FC236}">
                <a16:creationId xmlns:a16="http://schemas.microsoft.com/office/drawing/2014/main" id="{A526B607-FA8D-4565-A38C-7BE99B730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336925"/>
            <a:ext cx="4460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9" name="Picture 15">
            <a:extLst>
              <a:ext uri="{FF2B5EF4-FFF2-40B4-BE49-F238E27FC236}">
                <a16:creationId xmlns:a16="http://schemas.microsoft.com/office/drawing/2014/main" id="{253F704D-8189-41C4-B6B4-C7998AD94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344863"/>
            <a:ext cx="4460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2D7ECCB0-E059-4AA3-96C7-A3AE7E60E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102838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ctr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Seras-tu capable de relever ce défi ?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36C6F6FF-D580-44F0-AC55-4E92F972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65188"/>
            <a:ext cx="5907088" cy="5895975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1" name="Picture 3">
            <a:extLst>
              <a:ext uri="{FF2B5EF4-FFF2-40B4-BE49-F238E27FC236}">
                <a16:creationId xmlns:a16="http://schemas.microsoft.com/office/drawing/2014/main" id="{AAE9A2AF-16CE-4AF1-8CDE-A0842237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312738"/>
            <a:ext cx="1643063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727B4B9D-4784-407D-8978-F45BF8AD8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102838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ctr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Seras-tu capable de relever ce défi ?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57E85006-710E-4881-A686-6CCE52BD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2184400"/>
            <a:ext cx="3606800" cy="3598863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55" name="Picture 3">
            <a:extLst>
              <a:ext uri="{FF2B5EF4-FFF2-40B4-BE49-F238E27FC236}">
                <a16:creationId xmlns:a16="http://schemas.microsoft.com/office/drawing/2014/main" id="{B4A57C69-8F20-4870-AE57-18C46EE0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312738"/>
            <a:ext cx="1643063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6" name="Picture 4">
            <a:extLst>
              <a:ext uri="{FF2B5EF4-FFF2-40B4-BE49-F238E27FC236}">
                <a16:creationId xmlns:a16="http://schemas.microsoft.com/office/drawing/2014/main" id="{D34689C6-A04F-4C10-8B9E-3BB09D91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5">
            <a:extLst>
              <a:ext uri="{FF2B5EF4-FFF2-40B4-BE49-F238E27FC236}">
                <a16:creationId xmlns:a16="http://schemas.microsoft.com/office/drawing/2014/main" id="{D63CBFD4-F18B-4857-B5FC-9CF8CB809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878388"/>
            <a:ext cx="4460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Picture 6">
            <a:extLst>
              <a:ext uri="{FF2B5EF4-FFF2-40B4-BE49-F238E27FC236}">
                <a16:creationId xmlns:a16="http://schemas.microsoft.com/office/drawing/2014/main" id="{48BD556F-2CF6-4F2D-B274-1F1895849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344863"/>
            <a:ext cx="4460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9" name="Picture 7">
            <a:extLst>
              <a:ext uri="{FF2B5EF4-FFF2-40B4-BE49-F238E27FC236}">
                <a16:creationId xmlns:a16="http://schemas.microsoft.com/office/drawing/2014/main" id="{F21C1111-17C8-40CF-8C5B-5DF0D4DC8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4878388"/>
            <a:ext cx="4460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0" name="Picture 8">
            <a:extLst>
              <a:ext uri="{FF2B5EF4-FFF2-40B4-BE49-F238E27FC236}">
                <a16:creationId xmlns:a16="http://schemas.microsoft.com/office/drawing/2014/main" id="{6BCC8A57-101E-4B40-86C1-79CE03CC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344863"/>
            <a:ext cx="4460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1" name="Picture 9">
            <a:extLst>
              <a:ext uri="{FF2B5EF4-FFF2-40B4-BE49-F238E27FC236}">
                <a16:creationId xmlns:a16="http://schemas.microsoft.com/office/drawing/2014/main" id="{E2120A88-960F-4C19-BC7B-B470B70E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878388"/>
            <a:ext cx="4460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2" name="Picture 10">
            <a:extLst>
              <a:ext uri="{FF2B5EF4-FFF2-40B4-BE49-F238E27FC236}">
                <a16:creationId xmlns:a16="http://schemas.microsoft.com/office/drawing/2014/main" id="{BD8BD979-FCE5-434F-AA8C-500500FBD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4887913"/>
            <a:ext cx="4460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3" name="Picture 11">
            <a:extLst>
              <a:ext uri="{FF2B5EF4-FFF2-40B4-BE49-F238E27FC236}">
                <a16:creationId xmlns:a16="http://schemas.microsoft.com/office/drawing/2014/main" id="{A8A3DD04-5DDD-4F08-9270-FD0155AAE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3343275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4" name="Picture 12">
            <a:extLst>
              <a:ext uri="{FF2B5EF4-FFF2-40B4-BE49-F238E27FC236}">
                <a16:creationId xmlns:a16="http://schemas.microsoft.com/office/drawing/2014/main" id="{52286361-68E2-466B-9F85-ACFD0AF6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3343275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5" name="Picture 13">
            <a:extLst>
              <a:ext uri="{FF2B5EF4-FFF2-40B4-BE49-F238E27FC236}">
                <a16:creationId xmlns:a16="http://schemas.microsoft.com/office/drawing/2014/main" id="{C4E84ABA-9A84-4BF6-85B1-BEC75F042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3790950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6" name="Picture 14">
            <a:extLst>
              <a:ext uri="{FF2B5EF4-FFF2-40B4-BE49-F238E27FC236}">
                <a16:creationId xmlns:a16="http://schemas.microsoft.com/office/drawing/2014/main" id="{69CFCD2D-0325-47A0-BD83-B2EE6DAA8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343275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DFB7104B-832F-4256-917E-BE8D3876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102838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ctr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Seras-tu capable de relever cet ultime défi ?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178FA820-1F5A-4FA6-8078-43C125665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0" y="700088"/>
            <a:ext cx="611028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0" rIns="90000" bIns="9144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152400" algn="just">
              <a:lnSpc>
                <a:spcPct val="100000"/>
              </a:lnSpc>
            </a:pPr>
            <a:r>
              <a:rPr lang="fr-FR" altLang="fr-FR" sz="16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16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Programmer le </a:t>
            </a:r>
            <a:r>
              <a:rPr lang="fr-FR" altLang="fr-FR" sz="16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 </a:t>
            </a:r>
            <a:r>
              <a:rPr lang="fr-FR" altLang="fr-FR" sz="16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avec tous les types de blocs de codage.</a:t>
            </a:r>
          </a:p>
          <a:p>
            <a:pPr marL="152400" algn="just">
              <a:lnSpc>
                <a:spcPct val="100000"/>
              </a:lnSpc>
            </a:pPr>
            <a:r>
              <a:rPr lang="fr-FR" altLang="fr-FR" sz="16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16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Utilise </a:t>
            </a:r>
            <a:r>
              <a:rPr lang="fr-FR" altLang="fr-FR" sz="16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uniquement</a:t>
            </a:r>
            <a:r>
              <a:rPr lang="fr-FR" altLang="fr-FR" sz="16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les blocs d’instruction à ta disposition pour permettre au </a:t>
            </a:r>
            <a:r>
              <a:rPr lang="fr-FR" altLang="fr-FR" sz="16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16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d’aller jouer de la musique dans l’angle supérieur droit et retourner au point de départ.</a:t>
            </a:r>
          </a:p>
          <a:p>
            <a:pPr marL="152400" algn="ctr">
              <a:lnSpc>
                <a:spcPct val="100000"/>
              </a:lnSpc>
              <a:spcBef>
                <a:spcPts val="613"/>
              </a:spcBef>
            </a:pPr>
            <a:endParaRPr lang="fr-FR" altLang="fr-FR" sz="16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179" name="Group 3">
            <a:extLst>
              <a:ext uri="{FF2B5EF4-FFF2-40B4-BE49-F238E27FC236}">
                <a16:creationId xmlns:a16="http://schemas.microsoft.com/office/drawing/2014/main" id="{173F1A57-E2E3-4C1E-BC23-F225F0BD55FC}"/>
              </a:ext>
            </a:extLst>
          </p:cNvPr>
          <p:cNvGrpSpPr>
            <a:grpSpLocks/>
          </p:cNvGrpSpPr>
          <p:nvPr/>
        </p:nvGrpSpPr>
        <p:grpSpPr bwMode="auto">
          <a:xfrm>
            <a:off x="6135688" y="860425"/>
            <a:ext cx="5959475" cy="5994400"/>
            <a:chOff x="3865" y="542"/>
            <a:chExt cx="3754" cy="3776"/>
          </a:xfrm>
        </p:grpSpPr>
        <p:grpSp>
          <p:nvGrpSpPr>
            <p:cNvPr id="50180" name="Group 4">
              <a:extLst>
                <a:ext uri="{FF2B5EF4-FFF2-40B4-BE49-F238E27FC236}">
                  <a16:creationId xmlns:a16="http://schemas.microsoft.com/office/drawing/2014/main" id="{E81B97A0-E25E-48D7-A35C-D1F0C36DD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5" y="542"/>
              <a:ext cx="3754" cy="3776"/>
              <a:chOff x="3865" y="542"/>
              <a:chExt cx="3754" cy="3776"/>
            </a:xfrm>
          </p:grpSpPr>
          <p:pic>
            <p:nvPicPr>
              <p:cNvPr id="50181" name="Picture 5">
                <a:extLst>
                  <a:ext uri="{FF2B5EF4-FFF2-40B4-BE49-F238E27FC236}">
                    <a16:creationId xmlns:a16="http://schemas.microsoft.com/office/drawing/2014/main" id="{91024EB1-5624-49E9-AB3D-D7C86227C5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5" y="542"/>
                <a:ext cx="3754" cy="3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0182" name="Picture 6">
                <a:extLst>
                  <a:ext uri="{FF2B5EF4-FFF2-40B4-BE49-F238E27FC236}">
                    <a16:creationId xmlns:a16="http://schemas.microsoft.com/office/drawing/2014/main" id="{220F9DC0-71EE-4CA3-BEEF-D978A87AA9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0" y="3371"/>
                <a:ext cx="766" cy="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0183" name="Picture 7">
              <a:extLst>
                <a:ext uri="{FF2B5EF4-FFF2-40B4-BE49-F238E27FC236}">
                  <a16:creationId xmlns:a16="http://schemas.microsoft.com/office/drawing/2014/main" id="{DCDA6C71-6F32-44D9-A224-37373B8BD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" y="721"/>
              <a:ext cx="75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0184" name="AutoShape 8">
            <a:extLst>
              <a:ext uri="{FF2B5EF4-FFF2-40B4-BE49-F238E27FC236}">
                <a16:creationId xmlns:a16="http://schemas.microsoft.com/office/drawing/2014/main" id="{FF9BC6CC-1A31-451B-8656-6EAA9354A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3900" y="1389063"/>
            <a:ext cx="723900" cy="723900"/>
          </a:xfrm>
          <a:custGeom>
            <a:avLst/>
            <a:gdLst>
              <a:gd name="G0" fmla="*/ 2011 1 2"/>
              <a:gd name="G1" fmla="*/ 1 48365 11520"/>
              <a:gd name="G2" fmla="*/ G1 32767 1"/>
              <a:gd name="G3" fmla="*/ G2 1 32767"/>
              <a:gd name="G4" fmla="cos G0 G3"/>
              <a:gd name="G5" fmla="*/ 2011 1 2"/>
              <a:gd name="G6" fmla="*/ 1 48365 11520"/>
              <a:gd name="G7" fmla="*/ G6 32767 1"/>
              <a:gd name="G8" fmla="*/ G7 1 32767"/>
              <a:gd name="G9" fmla="sin G5 G8"/>
              <a:gd name="G10" fmla="*/ 2011 1 2"/>
              <a:gd name="G11" fmla="+- G10 0 G4"/>
              <a:gd name="G12" fmla="+- G10 G4 0"/>
              <a:gd name="G13" fmla="+- G12 0 0"/>
              <a:gd name="G14" fmla="*/ 2011 1 2"/>
              <a:gd name="G15" fmla="+- G14 0 G9"/>
              <a:gd name="G16" fmla="+- G14 G9 0"/>
              <a:gd name="G17" fmla="+- G16 0 0"/>
              <a:gd name="G18" fmla="+- 2011 0 0"/>
              <a:gd name="G19" fmla="+- 2011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006"/>
                </a:moveTo>
                <a:lnTo>
                  <a:pt x="1006" y="1006"/>
                </a:lnTo>
                <a:lnTo>
                  <a:pt x="180" y="90"/>
                </a:lnTo>
                <a:lnTo>
                  <a:pt x="1006" y="1006"/>
                </a:lnTo>
                <a:lnTo>
                  <a:pt x="270" y="90"/>
                </a:lnTo>
                <a:close/>
              </a:path>
            </a:pathLst>
          </a:custGeom>
          <a:solidFill>
            <a:srgbClr val="E127B9"/>
          </a:solidFill>
          <a:ln w="2844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altLang="fr-FR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♫</a:t>
            </a:r>
          </a:p>
        </p:txBody>
      </p:sp>
      <p:pic>
        <p:nvPicPr>
          <p:cNvPr id="50185" name="Picture 9">
            <a:extLst>
              <a:ext uri="{FF2B5EF4-FFF2-40B4-BE49-F238E27FC236}">
                <a16:creationId xmlns:a16="http://schemas.microsoft.com/office/drawing/2014/main" id="{31475F76-7CE5-470B-88A8-522A931F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50000" y="5605463"/>
            <a:ext cx="12176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6" name="Picture 10">
            <a:extLst>
              <a:ext uri="{FF2B5EF4-FFF2-40B4-BE49-F238E27FC236}">
                <a16:creationId xmlns:a16="http://schemas.microsoft.com/office/drawing/2014/main" id="{DC8C276E-B9D8-4581-A1B3-2A4751C4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833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7" name="Picture 11">
            <a:extLst>
              <a:ext uri="{FF2B5EF4-FFF2-40B4-BE49-F238E27FC236}">
                <a16:creationId xmlns:a16="http://schemas.microsoft.com/office/drawing/2014/main" id="{A99D8F9E-8991-4241-9CB5-6BA22B28F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833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8" name="Picture 12">
            <a:extLst>
              <a:ext uri="{FF2B5EF4-FFF2-40B4-BE49-F238E27FC236}">
                <a16:creationId xmlns:a16="http://schemas.microsoft.com/office/drawing/2014/main" id="{88751E92-2B95-48F1-9C11-FF6FA842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3368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9" name="Picture 13">
            <a:extLst>
              <a:ext uri="{FF2B5EF4-FFF2-40B4-BE49-F238E27FC236}">
                <a16:creationId xmlns:a16="http://schemas.microsoft.com/office/drawing/2014/main" id="{1640DF31-5568-45FC-96F5-33B74243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33680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0" name="Picture 14">
            <a:extLst>
              <a:ext uri="{FF2B5EF4-FFF2-40B4-BE49-F238E27FC236}">
                <a16:creationId xmlns:a16="http://schemas.microsoft.com/office/drawing/2014/main" id="{75DEB512-3BDE-4898-AF11-ABA550A83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432050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1" name="Picture 15">
            <a:extLst>
              <a:ext uri="{FF2B5EF4-FFF2-40B4-BE49-F238E27FC236}">
                <a16:creationId xmlns:a16="http://schemas.microsoft.com/office/drawing/2014/main" id="{01A13820-3223-491C-A40D-1028F54B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2347913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2" name="Picture 16">
            <a:extLst>
              <a:ext uri="{FF2B5EF4-FFF2-40B4-BE49-F238E27FC236}">
                <a16:creationId xmlns:a16="http://schemas.microsoft.com/office/drawing/2014/main" id="{4B58F167-8CF1-49B2-869A-6C4A93B2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233680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3" name="Picture 17">
            <a:extLst>
              <a:ext uri="{FF2B5EF4-FFF2-40B4-BE49-F238E27FC236}">
                <a16:creationId xmlns:a16="http://schemas.microsoft.com/office/drawing/2014/main" id="{BB77E052-906A-4895-BB0F-A24410F7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2347913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4" name="Picture 18">
            <a:extLst>
              <a:ext uri="{FF2B5EF4-FFF2-40B4-BE49-F238E27FC236}">
                <a16:creationId xmlns:a16="http://schemas.microsoft.com/office/drawing/2014/main" id="{014D2E4A-F781-4A8C-B8E8-AE682D74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233680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5" name="Picture 19">
            <a:extLst>
              <a:ext uri="{FF2B5EF4-FFF2-40B4-BE49-F238E27FC236}">
                <a16:creationId xmlns:a16="http://schemas.microsoft.com/office/drawing/2014/main" id="{EE873ABB-84FA-49BE-9BBC-28AB87B4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2855913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6" name="Picture 20">
            <a:extLst>
              <a:ext uri="{FF2B5EF4-FFF2-40B4-BE49-F238E27FC236}">
                <a16:creationId xmlns:a16="http://schemas.microsoft.com/office/drawing/2014/main" id="{A6B4C962-4391-4559-92E7-14834697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2843213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7" name="Picture 21">
            <a:extLst>
              <a:ext uri="{FF2B5EF4-FFF2-40B4-BE49-F238E27FC236}">
                <a16:creationId xmlns:a16="http://schemas.microsoft.com/office/drawing/2014/main" id="{BF281EC9-AC85-405D-B6BD-6DC1799A3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855913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8" name="Picture 22">
            <a:extLst>
              <a:ext uri="{FF2B5EF4-FFF2-40B4-BE49-F238E27FC236}">
                <a16:creationId xmlns:a16="http://schemas.microsoft.com/office/drawing/2014/main" id="{48CA7E23-F780-4BA7-8C59-CACA916AE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865438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9" name="Picture 23">
            <a:extLst>
              <a:ext uri="{FF2B5EF4-FFF2-40B4-BE49-F238E27FC236}">
                <a16:creationId xmlns:a16="http://schemas.microsoft.com/office/drawing/2014/main" id="{2C5941DB-2AD4-4488-8A65-BF95E80B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33203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00" name="Picture 24">
            <a:extLst>
              <a:ext uri="{FF2B5EF4-FFF2-40B4-BE49-F238E27FC236}">
                <a16:creationId xmlns:a16="http://schemas.microsoft.com/office/drawing/2014/main" id="{765544B0-EDB6-467D-AE2E-B5CAFECA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335213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01" name="Picture 25">
            <a:extLst>
              <a:ext uri="{FF2B5EF4-FFF2-40B4-BE49-F238E27FC236}">
                <a16:creationId xmlns:a16="http://schemas.microsoft.com/office/drawing/2014/main" id="{62C4B093-B7EB-44A3-89C4-5724A6514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806700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810E814C-72EF-468C-BC21-29D72E7BB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102838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ctr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Seras-tu capable de relever cet ultime défi ?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BEFA0C5F-D624-49FB-A60A-321D9C55C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0" y="742950"/>
            <a:ext cx="84455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1440" rIns="90000" bIns="9144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152400" algn="just">
              <a:lnSpc>
                <a:spcPct val="100000"/>
              </a:lnSpc>
            </a:pPr>
            <a:r>
              <a:rPr lang="fr-FR" altLang="fr-FR" sz="16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Objectif de la mission </a:t>
            </a:r>
            <a:r>
              <a:rPr lang="fr-FR" altLang="fr-FR" sz="16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: Programmer le </a:t>
            </a:r>
            <a:r>
              <a:rPr lang="fr-FR" altLang="fr-FR" sz="16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 </a:t>
            </a:r>
            <a:r>
              <a:rPr lang="fr-FR" altLang="fr-FR" sz="16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avec tous les types de blocs de codage.</a:t>
            </a:r>
          </a:p>
          <a:p>
            <a:pPr marL="152400" algn="just">
              <a:lnSpc>
                <a:spcPct val="100000"/>
              </a:lnSpc>
            </a:pPr>
            <a:r>
              <a:rPr lang="fr-FR" altLang="fr-FR" sz="16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Consigne :</a:t>
            </a:r>
            <a:r>
              <a:rPr lang="fr-FR" altLang="fr-FR" sz="16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Utilise </a:t>
            </a:r>
            <a:r>
              <a:rPr lang="fr-FR" altLang="fr-FR" sz="1600" b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uniquement</a:t>
            </a:r>
            <a:r>
              <a:rPr lang="fr-FR" altLang="fr-FR" sz="16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les blocs d’instruction à ta disposition pour permettre au </a:t>
            </a:r>
            <a:r>
              <a:rPr lang="fr-FR" altLang="fr-FR" sz="1600" i="1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MatataBot</a:t>
            </a:r>
            <a:r>
              <a:rPr lang="fr-FR" altLang="fr-FR" sz="1600">
                <a:solidFill>
                  <a:srgbClr val="666666"/>
                </a:solidFill>
                <a:latin typeface="Arial" panose="020B0604020202020204" pitchFamily="34" charset="0"/>
                <a:cs typeface="Lato Light" panose="020F0502020204030203" pitchFamily="34" charset="0"/>
              </a:rPr>
              <a:t> d’aller jouer de la musique dans l’angle supérieur droit et retourner au point de départ.</a:t>
            </a:r>
          </a:p>
          <a:p>
            <a:pPr marL="152400" algn="ctr">
              <a:lnSpc>
                <a:spcPct val="100000"/>
              </a:lnSpc>
              <a:spcBef>
                <a:spcPts val="613"/>
              </a:spcBef>
            </a:pPr>
            <a:endParaRPr lang="fr-FR" altLang="fr-FR" sz="16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03" name="Group 3">
            <a:extLst>
              <a:ext uri="{FF2B5EF4-FFF2-40B4-BE49-F238E27FC236}">
                <a16:creationId xmlns:a16="http://schemas.microsoft.com/office/drawing/2014/main" id="{0EEBD668-F84E-4428-8413-D0B05B516DA6}"/>
              </a:ext>
            </a:extLst>
          </p:cNvPr>
          <p:cNvGrpSpPr>
            <a:grpSpLocks/>
          </p:cNvGrpSpPr>
          <p:nvPr/>
        </p:nvGrpSpPr>
        <p:grpSpPr bwMode="auto">
          <a:xfrm>
            <a:off x="8485188" y="925513"/>
            <a:ext cx="3576637" cy="3597275"/>
            <a:chOff x="5345" y="583"/>
            <a:chExt cx="2253" cy="2266"/>
          </a:xfrm>
        </p:grpSpPr>
        <p:grpSp>
          <p:nvGrpSpPr>
            <p:cNvPr id="51204" name="Group 4">
              <a:extLst>
                <a:ext uri="{FF2B5EF4-FFF2-40B4-BE49-F238E27FC236}">
                  <a16:creationId xmlns:a16="http://schemas.microsoft.com/office/drawing/2014/main" id="{DAFA4E16-DFAE-4661-A7F6-B49F7EF746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5" y="583"/>
              <a:ext cx="2253" cy="2266"/>
              <a:chOff x="5345" y="583"/>
              <a:chExt cx="2253" cy="2266"/>
            </a:xfrm>
          </p:grpSpPr>
          <p:grpSp>
            <p:nvGrpSpPr>
              <p:cNvPr id="51205" name="Group 5">
                <a:extLst>
                  <a:ext uri="{FF2B5EF4-FFF2-40B4-BE49-F238E27FC236}">
                    <a16:creationId xmlns:a16="http://schemas.microsoft.com/office/drawing/2014/main" id="{BCF9B22A-BB51-43F4-B711-1DCF2963D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5" y="583"/>
                <a:ext cx="2253" cy="2266"/>
                <a:chOff x="5345" y="583"/>
                <a:chExt cx="2253" cy="2266"/>
              </a:xfrm>
            </p:grpSpPr>
            <p:pic>
              <p:nvPicPr>
                <p:cNvPr id="51206" name="Picture 6">
                  <a:extLst>
                    <a:ext uri="{FF2B5EF4-FFF2-40B4-BE49-F238E27FC236}">
                      <a16:creationId xmlns:a16="http://schemas.microsoft.com/office/drawing/2014/main" id="{78CF3856-06CC-4EF2-B58B-B5F641F379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5" y="583"/>
                  <a:ext cx="2253" cy="2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207" name="Picture 7">
                  <a:extLst>
                    <a:ext uri="{FF2B5EF4-FFF2-40B4-BE49-F238E27FC236}">
                      <a16:creationId xmlns:a16="http://schemas.microsoft.com/office/drawing/2014/main" id="{5292A41E-4707-48B1-BB5E-227C70F92A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38" y="2280"/>
                  <a:ext cx="460" cy="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51208" name="Picture 8">
                <a:extLst>
                  <a:ext uri="{FF2B5EF4-FFF2-40B4-BE49-F238E27FC236}">
                    <a16:creationId xmlns:a16="http://schemas.microsoft.com/office/drawing/2014/main" id="{D895B5C5-A0FC-4905-B83E-93527A3716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4" y="690"/>
                <a:ext cx="455" cy="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1209" name="AutoShape 9">
              <a:extLst>
                <a:ext uri="{FF2B5EF4-FFF2-40B4-BE49-F238E27FC236}">
                  <a16:creationId xmlns:a16="http://schemas.microsoft.com/office/drawing/2014/main" id="{F213C30A-8EE9-4209-87D6-073B100A2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1" y="782"/>
              <a:ext cx="272" cy="272"/>
            </a:xfrm>
            <a:custGeom>
              <a:avLst/>
              <a:gdLst>
                <a:gd name="G0" fmla="*/ 1207 1 2"/>
                <a:gd name="G1" fmla="*/ 1 48365 11520"/>
                <a:gd name="G2" fmla="*/ G1 32767 1"/>
                <a:gd name="G3" fmla="*/ G2 1 32767"/>
                <a:gd name="G4" fmla="cos G0 G3"/>
                <a:gd name="G5" fmla="*/ 1207 1 2"/>
                <a:gd name="G6" fmla="*/ 1 48365 11520"/>
                <a:gd name="G7" fmla="*/ G6 32767 1"/>
                <a:gd name="G8" fmla="*/ G7 1 32767"/>
                <a:gd name="G9" fmla="sin G5 G8"/>
                <a:gd name="G10" fmla="*/ 1207 1 2"/>
                <a:gd name="G11" fmla="+- G10 0 G4"/>
                <a:gd name="G12" fmla="+- G10 G4 0"/>
                <a:gd name="G13" fmla="+- G12 0 0"/>
                <a:gd name="G14" fmla="*/ 1207 1 2"/>
                <a:gd name="G15" fmla="+- G14 0 G9"/>
                <a:gd name="G16" fmla="+- G14 G9 0"/>
                <a:gd name="G17" fmla="+- G16 0 0"/>
                <a:gd name="G18" fmla="+- 1207 0 0"/>
                <a:gd name="G19" fmla="+- 1207 0 0"/>
                <a:gd name="G20" fmla="+- 180 0 0"/>
                <a:gd name="G21" fmla="+- 90 0 0"/>
                <a:gd name="G22" fmla="+- 270 0 0"/>
                <a:gd name="G23" fmla="+- 90 0 0"/>
                <a:gd name="G24" fmla="+- 0 0 0"/>
                <a:gd name="G25" fmla="+- 90 0 0"/>
                <a:gd name="G26" fmla="+- 90 0 0"/>
                <a:gd name="G27" fmla="+- 90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604"/>
                  </a:moveTo>
                  <a:lnTo>
                    <a:pt x="604" y="604"/>
                  </a:lnTo>
                  <a:lnTo>
                    <a:pt x="180" y="90"/>
                  </a:lnTo>
                  <a:lnTo>
                    <a:pt x="604" y="604"/>
                  </a:lnTo>
                  <a:lnTo>
                    <a:pt x="270" y="90"/>
                  </a:lnTo>
                  <a:close/>
                </a:path>
              </a:pathLst>
            </a:custGeom>
            <a:solidFill>
              <a:srgbClr val="E127B9"/>
            </a:solidFill>
            <a:ln w="284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fr-FR" altLang="fr-FR" sz="2800">
                  <a:solidFill>
                    <a:srgbClr val="FFFFFF"/>
                  </a:solidFill>
                  <a:latin typeface="Helvetica Neue" charset="0"/>
                  <a:cs typeface="Arial" panose="020B0604020202020204" pitchFamily="34" charset="0"/>
                </a:rPr>
                <a:t>♫</a:t>
              </a:r>
            </a:p>
          </p:txBody>
        </p:sp>
        <p:pic>
          <p:nvPicPr>
            <p:cNvPr id="51210" name="Picture 10">
              <a:extLst>
                <a:ext uri="{FF2B5EF4-FFF2-40B4-BE49-F238E27FC236}">
                  <a16:creationId xmlns:a16="http://schemas.microsoft.com/office/drawing/2014/main" id="{7377C7F9-C253-4B5E-812B-BDA27F88D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426" y="2376"/>
              <a:ext cx="460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1211" name="Picture 11">
            <a:extLst>
              <a:ext uri="{FF2B5EF4-FFF2-40B4-BE49-F238E27FC236}">
                <a16:creationId xmlns:a16="http://schemas.microsoft.com/office/drawing/2014/main" id="{28DC1A10-1669-4B9E-87D2-ACBA2FCD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809750"/>
            <a:ext cx="3336925" cy="5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2" name="Picture 12">
            <a:extLst>
              <a:ext uri="{FF2B5EF4-FFF2-40B4-BE49-F238E27FC236}">
                <a16:creationId xmlns:a16="http://schemas.microsoft.com/office/drawing/2014/main" id="{DF6FD351-5D08-4100-BF50-327D86464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870450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3" name="Picture 13">
            <a:extLst>
              <a:ext uri="{FF2B5EF4-FFF2-40B4-BE49-F238E27FC236}">
                <a16:creationId xmlns:a16="http://schemas.microsoft.com/office/drawing/2014/main" id="{FE378AA1-EC45-4045-A6BE-4B264C806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3287713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4" name="Picture 14">
            <a:extLst>
              <a:ext uri="{FF2B5EF4-FFF2-40B4-BE49-F238E27FC236}">
                <a16:creationId xmlns:a16="http://schemas.microsoft.com/office/drawing/2014/main" id="{C736D917-3C65-49E0-AEFF-1B0905C3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287713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5" name="Picture 15">
            <a:extLst>
              <a:ext uri="{FF2B5EF4-FFF2-40B4-BE49-F238E27FC236}">
                <a16:creationId xmlns:a16="http://schemas.microsoft.com/office/drawing/2014/main" id="{940E1377-7498-47FC-ACB9-3D0DC643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3735388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6" name="Picture 16">
            <a:extLst>
              <a:ext uri="{FF2B5EF4-FFF2-40B4-BE49-F238E27FC236}">
                <a16:creationId xmlns:a16="http://schemas.microsoft.com/office/drawing/2014/main" id="{726703D3-8744-45F2-B27F-C5639719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287713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7" name="Picture 17">
            <a:extLst>
              <a:ext uri="{FF2B5EF4-FFF2-40B4-BE49-F238E27FC236}">
                <a16:creationId xmlns:a16="http://schemas.microsoft.com/office/drawing/2014/main" id="{B626C2F3-91DB-4B38-BF99-93BC04F7F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4870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8" name="Picture 18">
            <a:extLst>
              <a:ext uri="{FF2B5EF4-FFF2-40B4-BE49-F238E27FC236}">
                <a16:creationId xmlns:a16="http://schemas.microsoft.com/office/drawing/2014/main" id="{99547E00-A5A3-47D8-ACF6-268E6CFCA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4865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9" name="Picture 19">
            <a:extLst>
              <a:ext uri="{FF2B5EF4-FFF2-40B4-BE49-F238E27FC236}">
                <a16:creationId xmlns:a16="http://schemas.microsoft.com/office/drawing/2014/main" id="{27E8F053-CC49-4E48-B97D-82149B7AA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8704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0" name="Picture 20">
            <a:extLst>
              <a:ext uri="{FF2B5EF4-FFF2-40B4-BE49-F238E27FC236}">
                <a16:creationId xmlns:a16="http://schemas.microsoft.com/office/drawing/2014/main" id="{ED7A706D-B176-49D8-9BB6-41F130D16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4865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1" name="Picture 21">
            <a:extLst>
              <a:ext uri="{FF2B5EF4-FFF2-40B4-BE49-F238E27FC236}">
                <a16:creationId xmlns:a16="http://schemas.microsoft.com/office/drawing/2014/main" id="{93BFF387-92C8-4E1A-9F3F-D5DA9FC7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287713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2" name="Picture 22">
            <a:extLst>
              <a:ext uri="{FF2B5EF4-FFF2-40B4-BE49-F238E27FC236}">
                <a16:creationId xmlns:a16="http://schemas.microsoft.com/office/drawing/2014/main" id="{D71DB49E-5AFF-4A29-A82F-7D90D694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287713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3" name="Picture 23">
            <a:extLst>
              <a:ext uri="{FF2B5EF4-FFF2-40B4-BE49-F238E27FC236}">
                <a16:creationId xmlns:a16="http://schemas.microsoft.com/office/drawing/2014/main" id="{2BAC5A17-E13C-426C-B8DE-3FADB18F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32908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4" name="Picture 24">
            <a:extLst>
              <a:ext uri="{FF2B5EF4-FFF2-40B4-BE49-F238E27FC236}">
                <a16:creationId xmlns:a16="http://schemas.microsoft.com/office/drawing/2014/main" id="{752662C1-35C8-4D02-8AC8-CED265C5D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4059238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5" name="Picture 25">
            <a:extLst>
              <a:ext uri="{FF2B5EF4-FFF2-40B4-BE49-F238E27FC236}">
                <a16:creationId xmlns:a16="http://schemas.microsoft.com/office/drawing/2014/main" id="{18A16E8F-6503-46FF-9E44-34B8624A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59238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6" name="Picture 26">
            <a:extLst>
              <a:ext uri="{FF2B5EF4-FFF2-40B4-BE49-F238E27FC236}">
                <a16:creationId xmlns:a16="http://schemas.microsoft.com/office/drawing/2014/main" id="{C0FF1C9E-2D36-4539-8647-E7B8CD483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506913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7" name="Picture 27">
            <a:extLst>
              <a:ext uri="{FF2B5EF4-FFF2-40B4-BE49-F238E27FC236}">
                <a16:creationId xmlns:a16="http://schemas.microsoft.com/office/drawing/2014/main" id="{F4FE543B-273B-4805-AD41-E83D9A75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4059238"/>
            <a:ext cx="447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1">
            <a:extLst>
              <a:ext uri="{FF2B5EF4-FFF2-40B4-BE49-F238E27FC236}">
                <a16:creationId xmlns:a16="http://schemas.microsoft.com/office/drawing/2014/main" id="{EA26C7CC-4B76-4F99-B11D-FC6F2023E6C3}"/>
              </a:ext>
            </a:extLst>
          </p:cNvPr>
          <p:cNvGrpSpPr>
            <a:grpSpLocks/>
          </p:cNvGrpSpPr>
          <p:nvPr/>
        </p:nvGrpSpPr>
        <p:grpSpPr bwMode="auto">
          <a:xfrm>
            <a:off x="4598988" y="2514600"/>
            <a:ext cx="2990850" cy="1828800"/>
            <a:chOff x="2897" y="1584"/>
            <a:chExt cx="1884" cy="1152"/>
          </a:xfrm>
        </p:grpSpPr>
        <p:pic>
          <p:nvPicPr>
            <p:cNvPr id="52226" name="Picture 2">
              <a:extLst>
                <a:ext uri="{FF2B5EF4-FFF2-40B4-BE49-F238E27FC236}">
                  <a16:creationId xmlns:a16="http://schemas.microsoft.com/office/drawing/2014/main" id="{566D9611-C434-4332-B415-45E135405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25" b="27649"/>
            <a:stretch>
              <a:fillRect/>
            </a:stretch>
          </p:blipFill>
          <p:spPr bwMode="auto">
            <a:xfrm>
              <a:off x="2897" y="2168"/>
              <a:ext cx="1884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27225" b="2764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227" name="Picture 3">
              <a:extLst>
                <a:ext uri="{FF2B5EF4-FFF2-40B4-BE49-F238E27FC236}">
                  <a16:creationId xmlns:a16="http://schemas.microsoft.com/office/drawing/2014/main" id="{15F1D864-0A8C-45C1-8B0F-2C404143E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" y="1584"/>
              <a:ext cx="1884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2228" name="Rectangle 4">
            <a:extLst>
              <a:ext uri="{FF2B5EF4-FFF2-40B4-BE49-F238E27FC236}">
                <a16:creationId xmlns:a16="http://schemas.microsoft.com/office/drawing/2014/main" id="{5CA92635-65B0-4618-A5DE-D9D7F1CBC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6178550"/>
            <a:ext cx="47831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altLang="fr-FR" sz="120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Diaporama basé sur les trois guides progressifs (challenge booklet) comprenant 22 exemples d’activités.</a:t>
            </a:r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4F22557C-495A-4E04-9703-974C2F6F3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8375"/>
            <a:ext cx="10096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0" name="Picture 6">
            <a:extLst>
              <a:ext uri="{FF2B5EF4-FFF2-40B4-BE49-F238E27FC236}">
                <a16:creationId xmlns:a16="http://schemas.microsoft.com/office/drawing/2014/main" id="{92E7A6D4-D893-4E9A-A910-478E76A2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6048375"/>
            <a:ext cx="10096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1" name="Picture 7">
            <a:extLst>
              <a:ext uri="{FF2B5EF4-FFF2-40B4-BE49-F238E27FC236}">
                <a16:creationId xmlns:a16="http://schemas.microsoft.com/office/drawing/2014/main" id="{990B0790-CD05-4AD3-8D9B-410A92AF2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6048375"/>
            <a:ext cx="10096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A46524AE-E3B2-4991-8D57-136B03689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102838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Découvrir le fonctionnement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bloc 	 indique que le bloc d’instruction doit être répété 2 fois.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2AF19C6-AF6A-468F-BB9F-77731DEF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n°1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FAF6140-7AC7-4A1D-B1E7-AC1904B03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1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09345EF1-5C60-4DFF-AB58-55C9137C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13E88470-FC8A-4181-9B93-7BA38BDC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1B2CBB7B-D4BC-4221-9021-03EB5415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41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E834613F-A2B8-4B86-AA5A-B0A48244F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41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D0403FA1-46D7-4C57-986E-5E40A27D3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341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7" name="Picture 9">
            <a:extLst>
              <a:ext uri="{FF2B5EF4-FFF2-40B4-BE49-F238E27FC236}">
                <a16:creationId xmlns:a16="http://schemas.microsoft.com/office/drawing/2014/main" id="{89B58C5B-2740-47A5-B0C3-59B40E1A9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778250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709DBB35-682E-40EF-8EE3-2060B513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841375"/>
            <a:ext cx="584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9" name="Picture 11">
            <a:extLst>
              <a:ext uri="{FF2B5EF4-FFF2-40B4-BE49-F238E27FC236}">
                <a16:creationId xmlns:a16="http://schemas.microsoft.com/office/drawing/2014/main" id="{328F07DE-4688-4498-A846-65E9464A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228725"/>
            <a:ext cx="3621087" cy="3598863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A9030A2F-28F5-4C9A-8C38-FA2B50A7C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102838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Découvrir le fonctionnement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9B46D90B-B8F1-458E-BF99-66B2D2587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n°1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A8E1CA8-5195-4DEB-AE04-81F85666F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2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6AB28A7F-3F28-4A43-A24B-E24C7E5B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752475"/>
            <a:ext cx="6011863" cy="6022975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39127BC5-0EB0-4A95-883C-D7D6DFBCA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102838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Découvrir le fonctionnement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AAC58C1-3B8D-49BA-A545-FBA5402D1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n°1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E3ABEA7-1D92-495A-8CBE-2D7862AEC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2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0067870F-2901-4491-B8DD-345950C4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3DA22FE6-7CB3-4040-91FF-BE18DC682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341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44D9964A-0255-4E04-9EC1-AFC28942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341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8D42CD02-B476-4988-B8B8-F0915225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3341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4" name="Picture 8">
            <a:extLst>
              <a:ext uri="{FF2B5EF4-FFF2-40B4-BE49-F238E27FC236}">
                <a16:creationId xmlns:a16="http://schemas.microsoft.com/office/drawing/2014/main" id="{968ABFE6-8862-4CC4-A2F1-D971554CE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9">
            <a:extLst>
              <a:ext uri="{FF2B5EF4-FFF2-40B4-BE49-F238E27FC236}">
                <a16:creationId xmlns:a16="http://schemas.microsoft.com/office/drawing/2014/main" id="{A6FF98D0-A78A-4953-8972-8FDBC2216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341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10">
            <a:extLst>
              <a:ext uri="{FF2B5EF4-FFF2-40B4-BE49-F238E27FC236}">
                <a16:creationId xmlns:a16="http://schemas.microsoft.com/office/drawing/2014/main" id="{94858B3C-D6E3-4149-8A47-7B1DAAC5E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341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11">
            <a:extLst>
              <a:ext uri="{FF2B5EF4-FFF2-40B4-BE49-F238E27FC236}">
                <a16:creationId xmlns:a16="http://schemas.microsoft.com/office/drawing/2014/main" id="{9A9F93BD-DD11-4581-8EE0-046D2A6D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3341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8" name="Picture 12">
            <a:extLst>
              <a:ext uri="{FF2B5EF4-FFF2-40B4-BE49-F238E27FC236}">
                <a16:creationId xmlns:a16="http://schemas.microsoft.com/office/drawing/2014/main" id="{E2CA4319-9AC7-48CF-BC49-EFE5F207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34168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9" name="Picture 13">
            <a:extLst>
              <a:ext uri="{FF2B5EF4-FFF2-40B4-BE49-F238E27FC236}">
                <a16:creationId xmlns:a16="http://schemas.microsoft.com/office/drawing/2014/main" id="{BE691747-A2AC-459C-98B2-C4EDF14F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911225"/>
            <a:ext cx="3592513" cy="3598863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1E008EDE-8D0D-4722-B0A2-0650DDCAC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102838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Découvrir le fonctionnement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92D716C-26AC-4FAF-A158-E214234A5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n°1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3F45A13-D55A-4A35-8775-08E1AA1A2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3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763E2875-B966-459D-8D68-6F24D2A5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44538"/>
            <a:ext cx="5989638" cy="5989637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361CCCA5-559A-40A9-883B-982B71A01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102838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Découvrir le fonctionnement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5CD124F-80C6-4D56-B780-5E52D7045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n°1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F881FBB-3DC7-4B31-ADF0-52593544A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3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764C82A5-7848-41D9-A362-43DE00B9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FD3A4564-6994-4888-A67C-E6FDD0B9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3337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58A3FE8D-5892-4D42-9F20-3688753CB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333533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36D8CDC4-D007-4CE8-8631-6BBDBBF3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33337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7D6911CB-7DE6-4E74-AF96-50ACFBFD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333533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04EACB14-4548-46A1-8D01-16A03E7D8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782763"/>
            <a:ext cx="33813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7E624305-FA38-44DA-9B30-2852042E6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3333750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9FA8D51D-6A5F-4156-9777-6757EAEBA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33533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1F0B25E1-28D1-4CD2-BDD6-2526B949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33533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26AEB0A7-36B9-4DF1-A84C-0511FBA2D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3781425"/>
            <a:ext cx="438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1D89CB76-6522-4668-AA06-26F1F3DD9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989013"/>
            <a:ext cx="3598862" cy="3598862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2C5C40C0-46DC-49F5-A1A9-B6B76C014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2738"/>
            <a:ext cx="102838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la mission 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Découvrir le fonctionnement du </a:t>
            </a:r>
            <a:r>
              <a:rPr lang="fr-FR" altLang="fr-FR" sz="2100" i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MatataBot</a:t>
            </a:r>
            <a:r>
              <a:rPr lang="fr-FR" altLang="fr-FR" sz="21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2E1CA00-0567-46FF-894C-A134444F5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8" y="312738"/>
            <a:ext cx="25177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 anchor="b"/>
          <a:lstStyle>
            <a:lvl1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altLang="fr-FR" sz="2600" b="1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n°1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CC5A471-3814-4206-93AF-1AC6E57B4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3238500"/>
            <a:ext cx="141446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122040" rIns="122040" bIns="122040"/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just">
              <a:lnSpc>
                <a:spcPct val="100000"/>
              </a:lnSpc>
            </a:pPr>
            <a:r>
              <a:rPr lang="fr-FR" altLang="fr-FR" sz="21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4</a:t>
            </a: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just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algn="ctr">
              <a:lnSpc>
                <a:spcPct val="100000"/>
              </a:lnSpc>
              <a:spcBef>
                <a:spcPts val="813"/>
              </a:spcBef>
            </a:pPr>
            <a:endParaRPr lang="fr-FR" altLang="fr-FR" sz="21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C2828459-9677-4FFD-A25B-08AB79BA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723900"/>
            <a:ext cx="6040438" cy="6051550"/>
          </a:xfrm>
          <a:prstGeom prst="rect">
            <a:avLst/>
          </a:prstGeom>
          <a:noFill/>
          <a:ln>
            <a:noFill/>
          </a:ln>
          <a:effectLst>
            <a:outerShdw dist="50760" dir="5400000" algn="ctr" rotWithShape="0">
              <a:srgbClr val="A5A5A5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A58434A8-67AA-4A57-AF2E-FA1CC777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14825"/>
            <a:ext cx="1524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Rectangle 6">
            <a:extLst>
              <a:ext uri="{FF2B5EF4-FFF2-40B4-BE49-F238E27FC236}">
                <a16:creationId xmlns:a16="http://schemas.microsoft.com/office/drawing/2014/main" id="{34D0C67F-64E4-4305-BE77-3823EFBA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5165725"/>
            <a:ext cx="1812925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040" tIns="60840" rIns="122040" bIns="60840">
            <a:spAutoFit/>
          </a:bodyPr>
          <a:lstStyle>
            <a:lvl1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203200" algn="ctr">
              <a:lnSpc>
                <a:spcPct val="100000"/>
              </a:lnSpc>
            </a:pPr>
            <a: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Obstacle</a:t>
            </a:r>
            <a:b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6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infranchissable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1311</Words>
  <Application>Microsoft Office PowerPoint</Application>
  <PresentationFormat>Grand écran</PresentationFormat>
  <Paragraphs>405</Paragraphs>
  <Slides>38</Slides>
  <Notes>38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38</vt:i4>
      </vt:variant>
    </vt:vector>
  </HeadingPairs>
  <TitlesOfParts>
    <vt:vector size="59" baseType="lpstr">
      <vt:lpstr>Times New Roman</vt:lpstr>
      <vt:lpstr>Arial</vt:lpstr>
      <vt:lpstr>Calibri</vt:lpstr>
      <vt:lpstr>Noto Sans SC Regular</vt:lpstr>
      <vt:lpstr>Lato Light</vt:lpstr>
      <vt:lpstr>DejaVu Sans</vt:lpstr>
      <vt:lpstr>Kalam Light</vt:lpstr>
      <vt:lpstr>Lato</vt:lpstr>
      <vt:lpstr>Helvetica Neue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CPCTICE</dc:creator>
  <cp:lastModifiedBy>Le-Moal Marc</cp:lastModifiedBy>
  <cp:revision>12</cp:revision>
  <cp:lastPrinted>1601-01-01T00:00:00Z</cp:lastPrinted>
  <dcterms:created xsi:type="dcterms:W3CDTF">1601-01-01T00:00:00Z</dcterms:created>
  <dcterms:modified xsi:type="dcterms:W3CDTF">2024-05-06T11:43:30Z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Notes">
    <vt:r8>38</vt:r8>
  </property>
  <property fmtid="{D5CDD505-2E9C-101B-9397-08002B2CF9AE}" pid="4" name="PresentationFormat">
    <vt:lpwstr>Grand écran</vt:lpwstr>
  </property>
  <property fmtid="{D5CDD505-2E9C-101B-9397-08002B2CF9AE}" pid="5" name="Slides">
    <vt:r8>38</vt:r8>
  </property>
</Properties>
</file>