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27/09/2016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39E136-9D8F-432B-9FDF-ACAB692E4413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" name="Image 8" descr=""/>
          <p:cNvPicPr/>
          <p:nvPr/>
        </p:nvPicPr>
        <p:blipFill>
          <a:blip r:embed="rId1"/>
          <a:stretch/>
        </p:blipFill>
        <p:spPr>
          <a:xfrm>
            <a:off x="1672200" y="5239440"/>
            <a:ext cx="6591600" cy="1312560"/>
          </a:xfrm>
          <a:prstGeom prst="rect">
            <a:avLst/>
          </a:prstGeom>
          <a:ln w="9360"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Né en 1928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Mort en 2000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Nationalité : Autrichien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Profession : Peintre et Architecte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Ses constructions hautes en couleurs sont inspirées de Gaudi. Ses façades sont multicolores, les formes sont audacieuses : courbes, spirales, toits recouverts de verdure, arbres locataires, coupoles.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54600" y="4856400"/>
            <a:ext cx="8429400" cy="621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Village thermal de Blumau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Waldspirale à Darmstadt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Hundertwasserhaus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	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Friedensreich Hundertwasser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6408000" y="3022200"/>
            <a:ext cx="2576880" cy="187380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3528000" y="3038400"/>
            <a:ext cx="2592000" cy="18180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4"/>
          <a:stretch/>
        </p:blipFill>
        <p:spPr>
          <a:xfrm>
            <a:off x="665280" y="504000"/>
            <a:ext cx="1206720" cy="170136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5"/>
          <a:stretch/>
        </p:blipFill>
        <p:spPr>
          <a:xfrm>
            <a:off x="360000" y="3024000"/>
            <a:ext cx="3024000" cy="181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LibreOffice/5.1.5.2$Windows_x86 LibreOffice_project/7a864d8825610a8c07cfc3bc01dd4fce6a9447e5</Application>
  <Words>14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2013-07-06T13:38:41Z</dcterms:created>
  <dc:creator>Stéphanie</dc:creator>
  <dc:description/>
  <dc:language>fr-FR</dc:language>
  <cp:lastModifiedBy/>
  <dcterms:modified xsi:type="dcterms:W3CDTF">2016-09-27T14:43:48Z</dcterms:modified>
  <cp:revision>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